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6" r:id="rId5"/>
    <p:sldId id="307" r:id="rId6"/>
    <p:sldId id="308" r:id="rId7"/>
    <p:sldId id="310" r:id="rId8"/>
    <p:sldId id="311" r:id="rId9"/>
    <p:sldId id="312" r:id="rId10"/>
    <p:sldId id="276" r:id="rId11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52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16B26C-E8CC-47C8-9350-39ED64E748A8}" v="1" dt="2024-06-18T15:50:55.3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3725" autoAdjust="0"/>
  </p:normalViewPr>
  <p:slideViewPr>
    <p:cSldViewPr snapToGrid="0">
      <p:cViewPr varScale="1">
        <p:scale>
          <a:sx n="107" d="100"/>
          <a:sy n="107" d="100"/>
        </p:scale>
        <p:origin x="462" y="102"/>
      </p:cViewPr>
      <p:guideLst>
        <p:guide orient="horz" pos="1752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99" d="100"/>
          <a:sy n="99" d="100"/>
        </p:scale>
        <p:origin x="35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hew Ruddle" userId="c39bd10b-6617-4167-abe0-6aa0bf3a8c59" providerId="ADAL" clId="{0716B26C-E8CC-47C8-9350-39ED64E748A8}"/>
    <pc:docChg chg="modSld">
      <pc:chgData name="Matthew Ruddle" userId="c39bd10b-6617-4167-abe0-6aa0bf3a8c59" providerId="ADAL" clId="{0716B26C-E8CC-47C8-9350-39ED64E748A8}" dt="2024-06-18T14:59:20.713" v="27" actId="20577"/>
      <pc:docMkLst>
        <pc:docMk/>
      </pc:docMkLst>
      <pc:sldChg chg="modSp mod">
        <pc:chgData name="Matthew Ruddle" userId="c39bd10b-6617-4167-abe0-6aa0bf3a8c59" providerId="ADAL" clId="{0716B26C-E8CC-47C8-9350-39ED64E748A8}" dt="2024-06-18T14:59:12.089" v="16" actId="20577"/>
        <pc:sldMkLst>
          <pc:docMk/>
          <pc:sldMk cId="3414231729" sldId="307"/>
        </pc:sldMkLst>
        <pc:spChg chg="mod">
          <ac:chgData name="Matthew Ruddle" userId="c39bd10b-6617-4167-abe0-6aa0bf3a8c59" providerId="ADAL" clId="{0716B26C-E8CC-47C8-9350-39ED64E748A8}" dt="2024-06-18T14:59:12.089" v="16" actId="20577"/>
          <ac:spMkLst>
            <pc:docMk/>
            <pc:sldMk cId="3414231729" sldId="307"/>
            <ac:spMk id="2" creationId="{5CE54ABB-4929-4810-950B-2DAEA0A5BAB4}"/>
          </ac:spMkLst>
        </pc:spChg>
      </pc:sldChg>
      <pc:sldChg chg="modSp mod">
        <pc:chgData name="Matthew Ruddle" userId="c39bd10b-6617-4167-abe0-6aa0bf3a8c59" providerId="ADAL" clId="{0716B26C-E8CC-47C8-9350-39ED64E748A8}" dt="2024-06-18T14:59:20.713" v="27" actId="20577"/>
        <pc:sldMkLst>
          <pc:docMk/>
          <pc:sldMk cId="2867811469" sldId="312"/>
        </pc:sldMkLst>
        <pc:spChg chg="mod">
          <ac:chgData name="Matthew Ruddle" userId="c39bd10b-6617-4167-abe0-6aa0bf3a8c59" providerId="ADAL" clId="{0716B26C-E8CC-47C8-9350-39ED64E748A8}" dt="2024-06-18T14:59:20.713" v="27" actId="20577"/>
          <ac:spMkLst>
            <pc:docMk/>
            <pc:sldMk cId="2867811469" sldId="312"/>
            <ac:spMk id="2" creationId="{5CE54ABB-4929-4810-950B-2DAEA0A5BAB4}"/>
          </ac:spMkLst>
        </pc:spChg>
      </pc:sldChg>
    </pc:docChg>
  </pc:docChgLst>
  <pc:docChgLst>
    <pc:chgData name="Matthew Ruddle" userId="S::matthew.ruddle@abingdon-witney.ac.uk::c39bd10b-6617-4167-abe0-6aa0bf3a8c59" providerId="AD" clId="Web-{364EF026-9961-7DAB-388C-CB50330C98EA}"/>
    <pc:docChg chg="addSld delSld modSld sldOrd">
      <pc:chgData name="Matthew Ruddle" userId="S::matthew.ruddle@abingdon-witney.ac.uk::c39bd10b-6617-4167-abe0-6aa0bf3a8c59" providerId="AD" clId="Web-{364EF026-9961-7DAB-388C-CB50330C98EA}" dt="2024-06-17T07:53:53.611" v="32"/>
      <pc:docMkLst>
        <pc:docMk/>
      </pc:docMkLst>
      <pc:sldChg chg="modSp">
        <pc:chgData name="Matthew Ruddle" userId="S::matthew.ruddle@abingdon-witney.ac.uk::c39bd10b-6617-4167-abe0-6aa0bf3a8c59" providerId="AD" clId="Web-{364EF026-9961-7DAB-388C-CB50330C98EA}" dt="2024-06-17T07:09:15.173" v="28" actId="20577"/>
        <pc:sldMkLst>
          <pc:docMk/>
          <pc:sldMk cId="3414231729" sldId="307"/>
        </pc:sldMkLst>
        <pc:spChg chg="mod">
          <ac:chgData name="Matthew Ruddle" userId="S::matthew.ruddle@abingdon-witney.ac.uk::c39bd10b-6617-4167-abe0-6aa0bf3a8c59" providerId="AD" clId="Web-{364EF026-9961-7DAB-388C-CB50330C98EA}" dt="2024-06-17T07:09:15.173" v="28" actId="20577"/>
          <ac:spMkLst>
            <pc:docMk/>
            <pc:sldMk cId="3414231729" sldId="307"/>
            <ac:spMk id="2" creationId="{5CE54ABB-4929-4810-950B-2DAEA0A5BAB4}"/>
          </ac:spMkLst>
        </pc:spChg>
      </pc:sldChg>
      <pc:sldChg chg="del">
        <pc:chgData name="Matthew Ruddle" userId="S::matthew.ruddle@abingdon-witney.ac.uk::c39bd10b-6617-4167-abe0-6aa0bf3a8c59" providerId="AD" clId="Web-{364EF026-9961-7DAB-388C-CB50330C98EA}" dt="2024-06-17T07:53:53.611" v="32"/>
        <pc:sldMkLst>
          <pc:docMk/>
          <pc:sldMk cId="3312613121" sldId="309"/>
        </pc:sldMkLst>
      </pc:sldChg>
      <pc:sldChg chg="add ord replId">
        <pc:chgData name="Matthew Ruddle" userId="S::matthew.ruddle@abingdon-witney.ac.uk::c39bd10b-6617-4167-abe0-6aa0bf3a8c59" providerId="AD" clId="Web-{364EF026-9961-7DAB-388C-CB50330C98EA}" dt="2024-06-17T07:53:47.641" v="31"/>
        <pc:sldMkLst>
          <pc:docMk/>
          <pc:sldMk cId="2867811469" sldId="31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B440F78-2C9E-4C7F-818C-B40BB19D3AB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D3FB98-80B9-4155-809A-82659D34A01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DDE47A5D-825D-489B-B86E-69FB8F6FDDD5}" type="datetime1">
              <a:rPr lang="en-GB" smtClean="0"/>
              <a:t>18/06/2024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DEF847-3492-4888-9C23-1504238536B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E48C54-2332-4748-9C65-6A27E550C1F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7F75FB2-D12E-4669-8522-D3E2C7E6DC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99180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42AF04-B2F6-42F0-B8D0-5C21D87AAE42}" type="datetime1">
              <a:rPr lang="en-GB" smtClean="0"/>
              <a:pPr/>
              <a:t>18/06/2024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D18E0B9-48E4-499D-93B2-B07D00395BA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1404329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091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696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553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021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46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D18E0B9-48E4-499D-93B2-B07D00395BA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2374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8D18E0B9-48E4-499D-93B2-B07D00395BA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550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D3492AC-2023-4442-AF40-53B11C2EF8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724" y="457200"/>
            <a:ext cx="11274552" cy="59436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5966" y="1008063"/>
            <a:ext cx="5120640" cy="2054388"/>
          </a:xfrm>
        </p:spPr>
        <p:txBody>
          <a:bodyPr rtlCol="0" anchor="b">
            <a:normAutofit/>
          </a:bodyPr>
          <a:lstStyle>
            <a:lvl1pPr algn="r">
              <a:defRPr sz="5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98970" y="3105163"/>
            <a:ext cx="3167636" cy="647673"/>
          </a:xfrm>
        </p:spPr>
        <p:txBody>
          <a:bodyPr rtlCol="0"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D64503-659B-472D-ABF8-01D077EB0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209C12-0CED-4CD5-B463-885A793CC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F03DA-3AA9-44AC-8E2B-D53B8EBEA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ou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C593254-CE4F-4114-A997-06CBC039F2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3051110" cy="68580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365125"/>
            <a:ext cx="7287768" cy="1325563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E7DBF41-B4A1-4B29-B32C-DDF5058C123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000" y="1941230"/>
            <a:ext cx="9144000" cy="2286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442D9A9-D2E2-42FD-945D-1EF6DC43511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584448" y="4407408"/>
            <a:ext cx="7287768" cy="1371600"/>
          </a:xfrm>
        </p:spPr>
        <p:txBody>
          <a:bodyPr rtlCol="0">
            <a:no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9144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3716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1828800" indent="0" algn="ctr">
              <a:lnSpc>
                <a:spcPts val="22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39067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bl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8686" y="365125"/>
            <a:ext cx="9986601" cy="1325563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08692" y="1912336"/>
            <a:ext cx="41148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73892" y="1874838"/>
            <a:ext cx="41148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725FCE9-B62D-4B16-807B-9D0D63E93B5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08692" y="2388253"/>
            <a:ext cx="41148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BA57DF8C-FA7C-490B-98CE-CDE7957EE72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573892" y="2337741"/>
            <a:ext cx="41148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FF039F13-B78B-4A7E-AB1D-94C070BAE974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1518687" y="3608720"/>
            <a:ext cx="41148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525F4B91-27EE-47AC-BBD0-A66FE53A04F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583887" y="3571222"/>
            <a:ext cx="41148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1F0A1756-3486-46A9-9DD3-7BFA5FF7573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18687" y="4084637"/>
            <a:ext cx="41148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F50C0C1C-5BD4-4F62-8AB2-50B1FE4A7DA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583887" y="4034125"/>
            <a:ext cx="4114800" cy="914400"/>
          </a:xfrm>
        </p:spPr>
        <p:txBody>
          <a:bodyPr rtlCol="0">
            <a:noAutofit/>
          </a:bodyPr>
          <a:lstStyle>
            <a:lvl1pPr marL="0" indent="0">
              <a:lnSpc>
                <a:spcPts val="2600"/>
              </a:lnSpc>
              <a:buNone/>
              <a:defRPr sz="1600"/>
            </a:lvl1pPr>
            <a:lvl2pPr marL="457200" indent="0">
              <a:lnSpc>
                <a:spcPts val="2600"/>
              </a:lnSpc>
              <a:buNone/>
              <a:defRPr sz="1600"/>
            </a:lvl2pPr>
            <a:lvl3pPr marL="914400" indent="0">
              <a:lnSpc>
                <a:spcPts val="2600"/>
              </a:lnSpc>
              <a:buNone/>
              <a:defRPr sz="1600"/>
            </a:lvl3pPr>
            <a:lvl4pPr marL="1371600" indent="0">
              <a:lnSpc>
                <a:spcPts val="2600"/>
              </a:lnSpc>
              <a:buNone/>
              <a:defRPr sz="1600"/>
            </a:lvl4pPr>
            <a:lvl5pPr marL="1828800" indent="0">
              <a:lnSpc>
                <a:spcPts val="26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</p:txBody>
      </p:sp>
      <p:sp>
        <p:nvSpPr>
          <p:cNvPr id="15" name="Picture Placeholder 10">
            <a:extLst>
              <a:ext uri="{FF2B5EF4-FFF2-40B4-BE49-F238E27FC236}">
                <a16:creationId xmlns:a16="http://schemas.microsoft.com/office/drawing/2014/main" id="{A12F2D63-1E00-4379-A32F-B52857A5021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" y="5943600"/>
            <a:ext cx="12188952" cy="9144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42711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u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0" y="365125"/>
            <a:ext cx="4602318" cy="1325563"/>
          </a:xfrm>
        </p:spPr>
        <p:txBody>
          <a:bodyPr rtlCol="0"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A39532F-F90D-47C0-89E1-06A3DED5931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6000" cy="6858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0" y="1691640"/>
            <a:ext cx="3931920" cy="338328"/>
          </a:xfrm>
        </p:spPr>
        <p:txBody>
          <a:bodyPr rtlCol="0" anchor="b">
            <a:no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BA57DF8C-FA7C-490B-98CE-CDE7957EE72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58000" y="2093976"/>
            <a:ext cx="4572000" cy="530352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525F4B91-27EE-47AC-BBD0-A66FE53A04F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858000" y="2962656"/>
            <a:ext cx="3931920" cy="338328"/>
          </a:xfrm>
        </p:spPr>
        <p:txBody>
          <a:bodyPr rtlCol="0" anchor="b">
            <a:no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F50C0C1C-5BD4-4F62-8AB2-50B1FE4A7DA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858000" y="3310128"/>
            <a:ext cx="4572000" cy="530352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8462AFAF-169F-4E2A-AC00-6E866659547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870354" y="3931920"/>
            <a:ext cx="3931920" cy="338328"/>
          </a:xfrm>
        </p:spPr>
        <p:txBody>
          <a:bodyPr rtlCol="0" anchor="b">
            <a:no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9FDE6BB6-DE86-4B19-B83F-5B83A89477B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870354" y="4270248"/>
            <a:ext cx="4572000" cy="530352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5" name="Text Placeholder 4">
            <a:extLst>
              <a:ext uri="{FF2B5EF4-FFF2-40B4-BE49-F238E27FC236}">
                <a16:creationId xmlns:a16="http://schemas.microsoft.com/office/drawing/2014/main" id="{2B544474-29CA-4D8E-AC15-C05ABDF6067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870354" y="4855464"/>
            <a:ext cx="3931920" cy="338328"/>
          </a:xfrm>
        </p:spPr>
        <p:txBody>
          <a:bodyPr rtlCol="0" anchor="b">
            <a:no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7C778245-11E1-4B65-ADC1-E9D3DE34E5D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870354" y="5193792"/>
            <a:ext cx="4572000" cy="530352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58000" y="6356350"/>
            <a:ext cx="3448050" cy="365125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23398" y="6356350"/>
            <a:ext cx="9144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1357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B1C922A-9F54-409C-8C2C-90A55B890F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200706" y="0"/>
            <a:ext cx="6095999" cy="68580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922" y="365125"/>
            <a:ext cx="5386078" cy="1325563"/>
          </a:xfrm>
        </p:spPr>
        <p:txBody>
          <a:bodyPr rtlCol="0"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A39532F-F90D-47C0-89E1-06A3DED5931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54384" y="1566525"/>
            <a:ext cx="3401568" cy="3712464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9922" y="1893053"/>
            <a:ext cx="22860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57506" y="1893053"/>
            <a:ext cx="22860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725FCE9-B62D-4B16-807B-9D0D63E93B5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09922" y="2368970"/>
            <a:ext cx="2286000" cy="1371600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BA57DF8C-FA7C-490B-98CE-CDE7957EE72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457506" y="2355956"/>
            <a:ext cx="2286000" cy="1371600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FF039F13-B78B-4A7E-AB1D-94C070BAE974}"/>
              </a:ext>
            </a:extLst>
          </p:cNvPr>
          <p:cNvSpPr>
            <a:spLocks noGrp="1"/>
          </p:cNvSpPr>
          <p:nvPr>
            <p:ph type="body" idx="16"/>
          </p:nvPr>
        </p:nvSpPr>
        <p:spPr>
          <a:xfrm>
            <a:off x="719917" y="3843877"/>
            <a:ext cx="22860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525F4B91-27EE-47AC-BBD0-A66FE53A04F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467501" y="3843877"/>
            <a:ext cx="2286000" cy="457200"/>
          </a:xfrm>
        </p:spPr>
        <p:txBody>
          <a:bodyPr rtlCol="0" anchor="b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1F0A1756-3486-46A9-9DD3-7BFA5FF7573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19917" y="4319794"/>
            <a:ext cx="2286000" cy="1371600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F50C0C1C-5BD4-4F62-8AB2-50B1FE4A7DA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467501" y="4306780"/>
            <a:ext cx="2286000" cy="1371600"/>
          </a:xfrm>
        </p:spPr>
        <p:txBody>
          <a:bodyPr rtlCol="0">
            <a:no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000"/>
              </a:lnSpc>
              <a:buNone/>
              <a:defRPr sz="1400"/>
            </a:lvl2pPr>
            <a:lvl3pPr marL="914400" indent="0">
              <a:lnSpc>
                <a:spcPts val="2000"/>
              </a:lnSpc>
              <a:buNone/>
              <a:defRPr sz="1400"/>
            </a:lvl3pPr>
            <a:lvl4pPr marL="1371600" indent="0">
              <a:lnSpc>
                <a:spcPts val="2000"/>
              </a:lnSpc>
              <a:buNone/>
              <a:defRPr sz="1400"/>
            </a:lvl4pPr>
            <a:lvl5pPr marL="1828800" indent="0">
              <a:lnSpc>
                <a:spcPts val="2000"/>
              </a:lnSpc>
              <a:buNone/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84785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18" name="Footer Placeholder 7">
            <a:extLst>
              <a:ext uri="{FF2B5EF4-FFF2-40B4-BE49-F238E27FC236}">
                <a16:creationId xmlns:a16="http://schemas.microsoft.com/office/drawing/2014/main" id="{37667359-6B2F-4D7C-932B-CE6A0E91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58000" y="6356350"/>
            <a:ext cx="3448050" cy="365125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23" name="Slide Number Placeholder 8">
            <a:extLst>
              <a:ext uri="{FF2B5EF4-FFF2-40B4-BE49-F238E27FC236}">
                <a16:creationId xmlns:a16="http://schemas.microsoft.com/office/drawing/2014/main" id="{C69C9BA9-6130-4098-A0A6-E1A00A3B6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23398" y="6356350"/>
            <a:ext cx="9144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99692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roblem &amp;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6B487E6-6563-4EEC-A349-2257BBAFD4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3051110" cy="68580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8334" y="1062164"/>
            <a:ext cx="5005466" cy="1325563"/>
          </a:xfrm>
        </p:spPr>
        <p:txBody>
          <a:bodyPr rtlCol="0"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EED971A8-4C6D-471D-A690-8CD6662922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61935" y="1143000"/>
            <a:ext cx="4953000" cy="4572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ECB8E5B-4859-4892-A062-C831DA527F7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76988" y="2555875"/>
            <a:ext cx="4953000" cy="3159125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000">
                <a:solidFill>
                  <a:schemeClr val="accent4"/>
                </a:solidFill>
                <a:latin typeface="+mj-lt"/>
              </a:defRPr>
            </a:lvl1pPr>
            <a:lvl2pPr marL="457200" indent="0">
              <a:lnSpc>
                <a:spcPct val="150000"/>
              </a:lnSpc>
              <a:spcBef>
                <a:spcPts val="0"/>
              </a:spcBef>
              <a:buNone/>
              <a:defRPr sz="2000">
                <a:solidFill>
                  <a:schemeClr val="accent4"/>
                </a:solidFill>
                <a:latin typeface="+mj-lt"/>
              </a:defRPr>
            </a:lvl2pPr>
            <a:lvl3pPr marL="914400" indent="0">
              <a:lnSpc>
                <a:spcPct val="150000"/>
              </a:lnSpc>
              <a:spcBef>
                <a:spcPts val="0"/>
              </a:spcBef>
              <a:buNone/>
              <a:defRPr sz="2000">
                <a:solidFill>
                  <a:schemeClr val="accent4"/>
                </a:solidFill>
                <a:latin typeface="+mj-lt"/>
              </a:defRPr>
            </a:lvl3pPr>
            <a:lvl4pPr marL="1371600" indent="0">
              <a:lnSpc>
                <a:spcPct val="150000"/>
              </a:lnSpc>
              <a:spcBef>
                <a:spcPts val="0"/>
              </a:spcBef>
              <a:buNone/>
              <a:defRPr sz="2000">
                <a:solidFill>
                  <a:schemeClr val="accent4"/>
                </a:solidFill>
                <a:latin typeface="+mj-lt"/>
              </a:defRPr>
            </a:lvl4pPr>
            <a:lvl5pPr marL="1828800" indent="0">
              <a:lnSpc>
                <a:spcPct val="150000"/>
              </a:lnSpc>
              <a:spcBef>
                <a:spcPts val="0"/>
              </a:spcBef>
              <a:buNone/>
              <a:defRPr sz="2000">
                <a:solidFill>
                  <a:schemeClr val="accent4"/>
                </a:solidFill>
                <a:latin typeface="+mj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658063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5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7C02F5D-0AFB-480B-A152-5FC08DB4DCD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724" y="457200"/>
            <a:ext cx="11274552" cy="59436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051112" y="3513220"/>
            <a:ext cx="8682164" cy="1828799"/>
          </a:xfrm>
          <a:solidFill>
            <a:schemeClr val="accent3">
              <a:alpha val="90000"/>
            </a:schemeClr>
          </a:solidFill>
        </p:spPr>
        <p:txBody>
          <a:bodyPr lIns="1371600" tIns="0" bIns="0" rtlCol="0" anchor="ctr">
            <a:noAutofit/>
          </a:bodyPr>
          <a:lstStyle>
            <a:lvl1pPr algn="ctr">
              <a:defRPr sz="5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999581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mod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8" name="Picture Placeholder 15">
            <a:extLst>
              <a:ext uri="{FF2B5EF4-FFF2-40B4-BE49-F238E27FC236}">
                <a16:creationId xmlns:a16="http://schemas.microsoft.com/office/drawing/2014/main" id="{43CBE128-6D8D-4605-B225-5A34FFB1F25B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1910104" y="1965960"/>
            <a:ext cx="2286000" cy="2286000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911096" y="4311688"/>
            <a:ext cx="2286000" cy="360000"/>
          </a:xfrm>
        </p:spPr>
        <p:txBody>
          <a:bodyPr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0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2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39809F78-EA1B-4C23-A53E-7DE8B4A6AE1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11096" y="4773703"/>
            <a:ext cx="2286000" cy="1005840"/>
          </a:xfrm>
        </p:spPr>
        <p:txBody>
          <a:bodyPr rtlCol="0"/>
          <a:lstStyle>
            <a:lvl1pPr marL="0" indent="0" algn="ctr">
              <a:lnSpc>
                <a:spcPts val="2000"/>
              </a:lnSpc>
              <a:spcBef>
                <a:spcPts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9" name="Picture Placeholder 15">
            <a:extLst>
              <a:ext uri="{FF2B5EF4-FFF2-40B4-BE49-F238E27FC236}">
                <a16:creationId xmlns:a16="http://schemas.microsoft.com/office/drawing/2014/main" id="{E63C0874-8701-4CED-B60A-61A655FB5A5F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951917" y="1965960"/>
            <a:ext cx="2286000" cy="2286000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97E7DC10-1618-471B-9441-C640C7FEDD3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956048" y="4311688"/>
            <a:ext cx="2286000" cy="360000"/>
          </a:xfrm>
        </p:spPr>
        <p:txBody>
          <a:bodyPr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0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3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20AEB661-858B-44C9-9484-E540E04AD36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956048" y="4773703"/>
            <a:ext cx="2286000" cy="1005840"/>
          </a:xfrm>
        </p:spPr>
        <p:txBody>
          <a:bodyPr rtlCol="0"/>
          <a:lstStyle>
            <a:lvl1pPr marL="0" indent="0" algn="ctr">
              <a:lnSpc>
                <a:spcPts val="2000"/>
              </a:lnSpc>
              <a:spcBef>
                <a:spcPts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20" name="Picture Placeholder 15">
            <a:extLst>
              <a:ext uri="{FF2B5EF4-FFF2-40B4-BE49-F238E27FC236}">
                <a16:creationId xmlns:a16="http://schemas.microsoft.com/office/drawing/2014/main" id="{F223D9C7-A9C3-4D38-B4D8-9CAB3A19CF51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993730" y="1965960"/>
            <a:ext cx="2286000" cy="2286000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FDB26B40-5901-4EF0-BCF0-55677E28B17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991856" y="4311688"/>
            <a:ext cx="2286000" cy="360000"/>
          </a:xfrm>
        </p:spPr>
        <p:txBody>
          <a:bodyPr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20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Bullet 4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CCEAE0AB-74EC-4097-A534-A578F109793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991856" y="4773703"/>
            <a:ext cx="2286000" cy="1005840"/>
          </a:xfrm>
        </p:spPr>
        <p:txBody>
          <a:bodyPr rtlCol="0"/>
          <a:lstStyle>
            <a:lvl1pPr marL="0" indent="0" algn="ctr">
              <a:lnSpc>
                <a:spcPts val="2000"/>
              </a:lnSpc>
              <a:spcBef>
                <a:spcPts val="0"/>
              </a:spcBef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Bullet Description</a:t>
            </a:r>
          </a:p>
        </p:txBody>
      </p:sp>
      <p:sp>
        <p:nvSpPr>
          <p:cNvPr id="15" name="Date Placeholder 1">
            <a:extLst>
              <a:ext uri="{FF2B5EF4-FFF2-40B4-BE49-F238E27FC236}">
                <a16:creationId xmlns:a16="http://schemas.microsoft.com/office/drawing/2014/main" id="{6FCC4B1F-E859-43CC-8B33-EE155744227A}"/>
              </a:ext>
            </a:extLst>
          </p:cNvPr>
          <p:cNvSpPr>
            <a:spLocks noGrp="1"/>
          </p:cNvSpPr>
          <p:nvPr>
            <p:ph type="dt" sz="half" idx="45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00680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et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2072" y="365125"/>
            <a:ext cx="10193315" cy="1325563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2073" y="1853548"/>
            <a:ext cx="4572000" cy="64008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62073" y="2505075"/>
            <a:ext cx="4572000" cy="3200400"/>
          </a:xfrm>
        </p:spPr>
        <p:txBody>
          <a:bodyPr rtlCol="0">
            <a:normAutofit/>
          </a:bodyPr>
          <a:lstStyle>
            <a:lvl1pPr>
              <a:lnSpc>
                <a:spcPts val="2600"/>
              </a:lnSpc>
              <a:defRPr sz="1600"/>
            </a:lvl1pPr>
            <a:lvl2pPr>
              <a:lnSpc>
                <a:spcPts val="2600"/>
              </a:lnSpc>
              <a:defRPr sz="1600"/>
            </a:lvl2pPr>
            <a:lvl3pPr>
              <a:lnSpc>
                <a:spcPts val="2600"/>
              </a:lnSpc>
              <a:defRPr sz="1600"/>
            </a:lvl3pPr>
            <a:lvl4pPr>
              <a:lnSpc>
                <a:spcPts val="2600"/>
              </a:lnSpc>
              <a:defRPr sz="1600"/>
            </a:lvl4pPr>
            <a:lvl5pPr>
              <a:lnSpc>
                <a:spcPts val="2600"/>
              </a:lnSpc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94485" y="1853548"/>
            <a:ext cx="4572000" cy="640080"/>
          </a:xfrm>
          <a:noFill/>
        </p:spPr>
        <p:txBody>
          <a:bodyPr rtlCol="0" anchor="ctr" anchorCtr="0">
            <a:normAutofit/>
          </a:bodyPr>
          <a:lstStyle>
            <a:lvl1pPr marL="0" indent="0">
              <a:buNone/>
              <a:defRPr sz="2000" b="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94485" y="2505075"/>
            <a:ext cx="4572000" cy="3200400"/>
          </a:xfrm>
        </p:spPr>
        <p:txBody>
          <a:bodyPr rtlCol="0">
            <a:normAutofit/>
          </a:bodyPr>
          <a:lstStyle>
            <a:lvl1pPr>
              <a:lnSpc>
                <a:spcPts val="2600"/>
              </a:lnSpc>
              <a:defRPr sz="1600"/>
            </a:lvl1pPr>
            <a:lvl2pPr>
              <a:lnSpc>
                <a:spcPts val="2600"/>
              </a:lnSpc>
              <a:defRPr sz="1600"/>
            </a:lvl2pPr>
            <a:lvl3pPr>
              <a:lnSpc>
                <a:spcPts val="2600"/>
              </a:lnSpc>
              <a:defRPr sz="1600"/>
            </a:lvl3pPr>
            <a:lvl4pPr>
              <a:lnSpc>
                <a:spcPts val="2600"/>
              </a:lnSpc>
              <a:defRPr sz="1600"/>
            </a:lvl4pPr>
            <a:lvl5pPr>
              <a:lnSpc>
                <a:spcPts val="2600"/>
              </a:lnSpc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82C2B31-DB43-4AEF-AA1E-62866E69E58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" y="5943600"/>
            <a:ext cx="12188952" cy="9144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50099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6B45A-9FA0-4D2A-8BEF-4709BD5C1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06C6CB5-A7CF-4AA0-8E61-3C46EFA04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1524" y="4572000"/>
            <a:ext cx="12188952" cy="2286000"/>
          </a:xfrm>
          <a:solidFill>
            <a:schemeClr val="accent6"/>
          </a:solidFill>
        </p:spPr>
        <p:txBody>
          <a:bodyPr rtlCol="0" anchor="b"/>
          <a:lstStyle>
            <a:lvl1pPr marL="0" indent="0">
              <a:buNone/>
              <a:defRPr/>
            </a:lvl1pPr>
          </a:lstStyle>
          <a:p>
            <a:pPr rtl="0"/>
            <a:r>
              <a:rPr lang="en-GB" noProof="0"/>
              <a:t>Click to add picture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A1FB681F-A94D-4BF8-8290-0811E98D49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58305" y="1696389"/>
            <a:ext cx="3210331" cy="3647605"/>
          </a:xfrm>
          <a:solidFill>
            <a:schemeClr val="bg1"/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lIns="91440" tIns="457200" rtlCol="0">
            <a:noAutofit/>
          </a:bodyPr>
          <a:lstStyle>
            <a:lvl1pPr marL="0" indent="0" algn="ctr">
              <a:buNone/>
              <a:defRPr sz="3200" b="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61E8C129-EF62-46A8-97F3-3CB5D014FB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95593" y="2750695"/>
            <a:ext cx="2743200" cy="2465883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EC90C5-A811-4E5C-ADD1-A89DB4E94DAA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5F3F79F-C68B-4A8C-B9F0-4BF82DCC6D5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516628" y="1696389"/>
            <a:ext cx="3209544" cy="3648456"/>
          </a:xfrm>
          <a:solidFill>
            <a:schemeClr val="bg1"/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tIns="457200" rtlCol="0">
            <a:noAutofit/>
          </a:bodyPr>
          <a:lstStyle>
            <a:lvl1pPr marL="0" indent="0" algn="ctr">
              <a:buNone/>
              <a:defRPr sz="3200" b="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7E2099CC-3C3F-4C3B-825F-C69EBE0F0D1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765548" y="2750695"/>
            <a:ext cx="2743200" cy="2465883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56B621-AE19-45D3-B25F-23256C242DDD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20" name="Text Placeholder 15">
            <a:extLst>
              <a:ext uri="{FF2B5EF4-FFF2-40B4-BE49-F238E27FC236}">
                <a16:creationId xmlns:a16="http://schemas.microsoft.com/office/drawing/2014/main" id="{D904408A-D9CD-40EC-A60A-5AFD4501F7B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148764" y="1696389"/>
            <a:ext cx="3209544" cy="3648456"/>
          </a:xfrm>
          <a:solidFill>
            <a:schemeClr val="bg1"/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tIns="457200" rtlCol="0">
            <a:noAutofit/>
          </a:bodyPr>
          <a:lstStyle>
            <a:lvl1pPr marL="0" indent="0" algn="ctr">
              <a:buNone/>
              <a:defRPr sz="3200" b="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Subtitle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F6FD60C1-21C4-4DFB-A5A9-717DE2A98BA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377130" y="2750695"/>
            <a:ext cx="2743200" cy="2465883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8BDCB2-D8C3-4571-8154-76BEA9AE41A8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72585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3A5BA28D-2313-499F-93AB-7C86B030570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466593" y="2207455"/>
            <a:ext cx="1351811" cy="109728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rtlCol="0" anchor="ctr" anchorCtr="1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1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98516B14-EF29-444F-82DA-19F5011C7DD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466592" y="3559605"/>
            <a:ext cx="1353313" cy="109728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rtlCol="0" anchor="ctr" anchorCtr="1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2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BFDD67D8-D69E-405B-825C-A9AF88C1A80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466592" y="4905756"/>
            <a:ext cx="1353314" cy="109728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rtlCol="0" anchor="ctr" anchorCtr="1"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4000">
                <a:solidFill>
                  <a:schemeClr val="accent1"/>
                </a:solidFill>
                <a:latin typeface="+mj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en-GB" noProof="0"/>
              <a:t>3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E3354A33-C884-44F0-A320-DF2EBA500D10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1371600" y="2202883"/>
            <a:ext cx="1106424" cy="1106424"/>
          </a:xfrm>
          <a:solidFill>
            <a:schemeClr val="accent6"/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8" name="Picture Placeholder 8">
            <a:extLst>
              <a:ext uri="{FF2B5EF4-FFF2-40B4-BE49-F238E27FC236}">
                <a16:creationId xmlns:a16="http://schemas.microsoft.com/office/drawing/2014/main" id="{7AF29B8F-D39A-4F3A-909A-9D298FB7224E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1371600" y="3555033"/>
            <a:ext cx="1106424" cy="1106424"/>
          </a:xfrm>
          <a:solidFill>
            <a:schemeClr val="accent6"/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1" name="Picture Placeholder 8">
            <a:extLst>
              <a:ext uri="{FF2B5EF4-FFF2-40B4-BE49-F238E27FC236}">
                <a16:creationId xmlns:a16="http://schemas.microsoft.com/office/drawing/2014/main" id="{83A1C8AA-5F7D-4C12-9724-97F4B72D8A78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1371600" y="4901184"/>
            <a:ext cx="1106424" cy="1106424"/>
          </a:xfrm>
          <a:solidFill>
            <a:schemeClr val="accent6"/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19BE8230-B656-44E2-9319-E1464125040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813048" y="2207455"/>
            <a:ext cx="3657600" cy="1097280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tx1"/>
                </a:solidFill>
              </a:defRPr>
            </a:lvl1pPr>
          </a:lstStyle>
          <a:p>
            <a:pPr marL="266700" lvl="0" indent="-266700" algn="ctr" rtl="0"/>
            <a:r>
              <a:rPr lang="en-GB" noProof="0"/>
              <a:t>Section Header</a:t>
            </a:r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4ADD189D-5EFF-456A-9AEB-E8DB3452742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3813048" y="3559605"/>
            <a:ext cx="3657600" cy="1097280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tx1"/>
                </a:solidFill>
              </a:defRPr>
            </a:lvl1pPr>
          </a:lstStyle>
          <a:p>
            <a:pPr marL="266700" lvl="0" indent="-266700" algn="ctr" rtl="0"/>
            <a:r>
              <a:rPr lang="en-GB" noProof="0"/>
              <a:t>Section Header</a:t>
            </a:r>
          </a:p>
        </p:txBody>
      </p:sp>
      <p:sp>
        <p:nvSpPr>
          <p:cNvPr id="29" name="Text Placeholder 9">
            <a:extLst>
              <a:ext uri="{FF2B5EF4-FFF2-40B4-BE49-F238E27FC236}">
                <a16:creationId xmlns:a16="http://schemas.microsoft.com/office/drawing/2014/main" id="{53862BA6-E42C-4C58-871B-8705122D6689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3813048" y="4905756"/>
            <a:ext cx="3657600" cy="1097280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tx1"/>
                </a:solidFill>
              </a:defRPr>
            </a:lvl1pPr>
          </a:lstStyle>
          <a:p>
            <a:pPr marL="266700" lvl="0" indent="-266700" algn="ctr" rtl="0"/>
            <a:r>
              <a:rPr lang="en-GB" noProof="0"/>
              <a:t>Section Header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B1F9D630-F36F-43B5-B6A8-62245E084CA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7470648" y="2207455"/>
            <a:ext cx="3657600" cy="1097280"/>
          </a:xfrm>
          <a:solidFill>
            <a:schemeClr val="accent3">
              <a:alpha val="50000"/>
            </a:schemeClr>
          </a:solidFill>
          <a:ln>
            <a:solidFill>
              <a:schemeClr val="accent3">
                <a:alpha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27" name="Content Placeholder 3">
            <a:extLst>
              <a:ext uri="{FF2B5EF4-FFF2-40B4-BE49-F238E27FC236}">
                <a16:creationId xmlns:a16="http://schemas.microsoft.com/office/drawing/2014/main" id="{C670C5D6-AD2E-415C-BAFE-A8239C15159E}"/>
              </a:ext>
            </a:extLst>
          </p:cNvPr>
          <p:cNvSpPr>
            <a:spLocks noGrp="1"/>
          </p:cNvSpPr>
          <p:nvPr>
            <p:ph sz="half" idx="38" hasCustomPrompt="1"/>
          </p:nvPr>
        </p:nvSpPr>
        <p:spPr>
          <a:xfrm>
            <a:off x="7470648" y="3559605"/>
            <a:ext cx="3657600" cy="1097280"/>
          </a:xfrm>
          <a:solidFill>
            <a:schemeClr val="accent3">
              <a:alpha val="50000"/>
            </a:schemeClr>
          </a:solidFill>
          <a:ln>
            <a:solidFill>
              <a:schemeClr val="accent3">
                <a:alpha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30" name="Content Placeholder 3">
            <a:extLst>
              <a:ext uri="{FF2B5EF4-FFF2-40B4-BE49-F238E27FC236}">
                <a16:creationId xmlns:a16="http://schemas.microsoft.com/office/drawing/2014/main" id="{26DDBF97-B5FA-415C-9E0D-A4A556C40805}"/>
              </a:ext>
            </a:extLst>
          </p:cNvPr>
          <p:cNvSpPr>
            <a:spLocks noGrp="1"/>
          </p:cNvSpPr>
          <p:nvPr>
            <p:ph sz="half" idx="41" hasCustomPrompt="1"/>
          </p:nvPr>
        </p:nvSpPr>
        <p:spPr>
          <a:xfrm>
            <a:off x="7470648" y="4905756"/>
            <a:ext cx="3657600" cy="1097280"/>
          </a:xfrm>
          <a:solidFill>
            <a:schemeClr val="accent3">
              <a:alpha val="50000"/>
            </a:schemeClr>
          </a:solidFill>
          <a:ln>
            <a:solidFill>
              <a:schemeClr val="accent3">
                <a:alpha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17" name="Date Placeholder 1">
            <a:extLst>
              <a:ext uri="{FF2B5EF4-FFF2-40B4-BE49-F238E27FC236}">
                <a16:creationId xmlns:a16="http://schemas.microsoft.com/office/drawing/2014/main" id="{8408DD66-4FD2-41B2-AD2E-24ADA0398198}"/>
              </a:ext>
            </a:extLst>
          </p:cNvPr>
          <p:cNvSpPr>
            <a:spLocks noGrp="1"/>
          </p:cNvSpPr>
          <p:nvPr>
            <p:ph type="dt" sz="half" idx="43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15403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dra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6CD52AD9-4495-432B-B01C-26AAF0EAA89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92992" y="2232908"/>
            <a:ext cx="2194560" cy="274320"/>
          </a:xfrm>
        </p:spPr>
        <p:txBody>
          <a:bodyPr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QUADRANT TITLE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AF9EB7E7-72B3-4FD3-B153-815A53CB1B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8728" y="3494402"/>
            <a:ext cx="2194560" cy="274320"/>
          </a:xfrm>
        </p:spPr>
        <p:txBody>
          <a:bodyPr rtlCol="0">
            <a:noAutofit/>
          </a:bodyPr>
          <a:lstStyle>
            <a:lvl1pPr marL="0" indent="0" algn="l">
              <a:buFont typeface="Arial" panose="020B0604020202020204" pitchFamily="34" charset="0"/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QUADRANT TITLE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139AE34A-A4BE-43AA-9A69-9A18D5FC53D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310732" y="3494402"/>
            <a:ext cx="2194560" cy="274320"/>
          </a:xfrm>
        </p:spPr>
        <p:txBody>
          <a:bodyPr rtlCol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QUADRANT TITLE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23E8F54F-C5BD-4FE6-BB69-FEC69BC0FD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92992" y="5287722"/>
            <a:ext cx="2194560" cy="274320"/>
          </a:xfrm>
        </p:spPr>
        <p:txBody>
          <a:bodyPr rtlCol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en-GB" noProof="0"/>
              <a:t>QUADRANT TITLE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7F7357E-EB66-4B24-BD83-CDF02BFEB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767923" y="2586939"/>
            <a:ext cx="10677317" cy="2637195"/>
            <a:chOff x="767923" y="2586939"/>
            <a:chExt cx="10677317" cy="2637195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5CC96AF-1ECA-45C5-A903-6341850289F9}"/>
                </a:ext>
              </a:extLst>
            </p:cNvPr>
            <p:cNvSpPr/>
            <p:nvPr userDrawn="1"/>
          </p:nvSpPr>
          <p:spPr>
            <a:xfrm>
              <a:off x="6098501" y="2586991"/>
              <a:ext cx="46095" cy="1231565"/>
            </a:xfrm>
            <a:custGeom>
              <a:avLst/>
              <a:gdLst>
                <a:gd name="connsiteX0" fmla="*/ 375 w 46095"/>
                <a:gd name="connsiteY0" fmla="*/ 0 h 1231565"/>
                <a:gd name="connsiteX1" fmla="*/ 46095 w 46095"/>
                <a:gd name="connsiteY1" fmla="*/ 114776 h 1231565"/>
                <a:gd name="connsiteX2" fmla="*/ 46095 w 46095"/>
                <a:gd name="connsiteY2" fmla="*/ 1231565 h 1231565"/>
                <a:gd name="connsiteX3" fmla="*/ 0 w 46095"/>
                <a:gd name="connsiteY3" fmla="*/ 1231565 h 1231565"/>
                <a:gd name="connsiteX4" fmla="*/ 0 w 46095"/>
                <a:gd name="connsiteY4" fmla="*/ 942 h 1231565"/>
                <a:gd name="connsiteX5" fmla="*/ 375 w 46095"/>
                <a:gd name="connsiteY5" fmla="*/ 0 h 1231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095" h="1231565">
                  <a:moveTo>
                    <a:pt x="375" y="0"/>
                  </a:moveTo>
                  <a:lnTo>
                    <a:pt x="46095" y="114776"/>
                  </a:lnTo>
                  <a:lnTo>
                    <a:pt x="46095" y="1231565"/>
                  </a:lnTo>
                  <a:lnTo>
                    <a:pt x="0" y="1231565"/>
                  </a:lnTo>
                  <a:lnTo>
                    <a:pt x="0" y="942"/>
                  </a:lnTo>
                  <a:lnTo>
                    <a:pt x="37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7574821-21A4-483A-9824-B9CB9EC4B770}"/>
                </a:ext>
              </a:extLst>
            </p:cNvPr>
            <p:cNvSpPr/>
            <p:nvPr userDrawn="1"/>
          </p:nvSpPr>
          <p:spPr>
            <a:xfrm>
              <a:off x="6053156" y="3818555"/>
              <a:ext cx="45345" cy="97190"/>
            </a:xfrm>
            <a:custGeom>
              <a:avLst/>
              <a:gdLst>
                <a:gd name="connsiteX0" fmla="*/ 0 w 45345"/>
                <a:gd name="connsiteY0" fmla="*/ 0 h 97190"/>
                <a:gd name="connsiteX1" fmla="*/ 45345 w 45345"/>
                <a:gd name="connsiteY1" fmla="*/ 0 h 97190"/>
                <a:gd name="connsiteX2" fmla="*/ 45345 w 45345"/>
                <a:gd name="connsiteY2" fmla="*/ 97190 h 97190"/>
                <a:gd name="connsiteX3" fmla="*/ 0 w 45345"/>
                <a:gd name="connsiteY3" fmla="*/ 97190 h 97190"/>
                <a:gd name="connsiteX4" fmla="*/ 0 w 45345"/>
                <a:gd name="connsiteY4" fmla="*/ 0 h 97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345" h="97190">
                  <a:moveTo>
                    <a:pt x="0" y="0"/>
                  </a:moveTo>
                  <a:lnTo>
                    <a:pt x="45345" y="0"/>
                  </a:lnTo>
                  <a:lnTo>
                    <a:pt x="45345" y="97190"/>
                  </a:lnTo>
                  <a:lnTo>
                    <a:pt x="0" y="971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8C191E1-94CD-4DEF-9125-7E667370926A}"/>
                </a:ext>
              </a:extLst>
            </p:cNvPr>
            <p:cNvSpPr/>
            <p:nvPr userDrawn="1"/>
          </p:nvSpPr>
          <p:spPr>
            <a:xfrm>
              <a:off x="6098500" y="2586939"/>
              <a:ext cx="111238" cy="1231616"/>
            </a:xfrm>
            <a:custGeom>
              <a:avLst/>
              <a:gdLst>
                <a:gd name="connsiteX0" fmla="*/ 0 w 111238"/>
                <a:gd name="connsiteY0" fmla="*/ 0 h 1231616"/>
                <a:gd name="connsiteX1" fmla="*/ 111238 w 111238"/>
                <a:gd name="connsiteY1" fmla="*/ 0 h 1231616"/>
                <a:gd name="connsiteX2" fmla="*/ 111238 w 111238"/>
                <a:gd name="connsiteY2" fmla="*/ 1231616 h 1231616"/>
                <a:gd name="connsiteX3" fmla="*/ 46095 w 111238"/>
                <a:gd name="connsiteY3" fmla="*/ 1231616 h 1231616"/>
                <a:gd name="connsiteX4" fmla="*/ 46095 w 111238"/>
                <a:gd name="connsiteY4" fmla="*/ 114827 h 1231616"/>
                <a:gd name="connsiteX5" fmla="*/ 375 w 111238"/>
                <a:gd name="connsiteY5" fmla="*/ 51 h 1231616"/>
                <a:gd name="connsiteX6" fmla="*/ 0 w 111238"/>
                <a:gd name="connsiteY6" fmla="*/ 993 h 1231616"/>
                <a:gd name="connsiteX7" fmla="*/ 0 w 111238"/>
                <a:gd name="connsiteY7" fmla="*/ 0 h 12316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1238" h="1231616">
                  <a:moveTo>
                    <a:pt x="0" y="0"/>
                  </a:moveTo>
                  <a:lnTo>
                    <a:pt x="111238" y="0"/>
                  </a:lnTo>
                  <a:lnTo>
                    <a:pt x="111238" y="1231616"/>
                  </a:lnTo>
                  <a:lnTo>
                    <a:pt x="46095" y="1231616"/>
                  </a:lnTo>
                  <a:lnTo>
                    <a:pt x="46095" y="114827"/>
                  </a:lnTo>
                  <a:lnTo>
                    <a:pt x="375" y="51"/>
                  </a:lnTo>
                  <a:lnTo>
                    <a:pt x="0" y="9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E6DEF02-ADC5-487F-AA38-28AE410EBEB1}"/>
                </a:ext>
              </a:extLst>
            </p:cNvPr>
            <p:cNvSpPr/>
            <p:nvPr userDrawn="1"/>
          </p:nvSpPr>
          <p:spPr>
            <a:xfrm>
              <a:off x="6053156" y="2587933"/>
              <a:ext cx="36576" cy="126204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F5BD053-8127-4207-8BB6-88934D1FE4A5}"/>
                </a:ext>
              </a:extLst>
            </p:cNvPr>
            <p:cNvSpPr/>
            <p:nvPr userDrawn="1"/>
          </p:nvSpPr>
          <p:spPr>
            <a:xfrm>
              <a:off x="767923" y="3818556"/>
              <a:ext cx="5349240" cy="3657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CFD50B-0B31-48EB-8D44-673C8CEC29B7}"/>
                </a:ext>
              </a:extLst>
            </p:cNvPr>
            <p:cNvSpPr/>
            <p:nvPr userDrawn="1"/>
          </p:nvSpPr>
          <p:spPr>
            <a:xfrm>
              <a:off x="6117163" y="3818554"/>
              <a:ext cx="5328077" cy="3657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C715010-62CF-4E58-992F-47427FCB0C02}"/>
                </a:ext>
              </a:extLst>
            </p:cNvPr>
            <p:cNvSpPr/>
            <p:nvPr userDrawn="1"/>
          </p:nvSpPr>
          <p:spPr>
            <a:xfrm>
              <a:off x="6053155" y="3852534"/>
              <a:ext cx="36576" cy="1371600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7" name="Date Placeholder 1">
            <a:extLst>
              <a:ext uri="{FF2B5EF4-FFF2-40B4-BE49-F238E27FC236}">
                <a16:creationId xmlns:a16="http://schemas.microsoft.com/office/drawing/2014/main" id="{17311117-A0EF-438B-BF68-75DF09D85045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78033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wth strateg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6B45A-9FA0-4D2A-8BEF-4709BD5C1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59924"/>
          </a:xfrm>
        </p:spPr>
        <p:txBody>
          <a:bodyPr bIns="91440" rtlCol="0" anchor="b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8FDD847D-284F-43B9-91A9-0A2AE4977E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426525"/>
            <a:ext cx="10515600" cy="457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A1FB681F-A94D-4BF8-8290-0811E98D49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97280" y="2458260"/>
            <a:ext cx="3200400" cy="731520"/>
          </a:xfrm>
          <a:solidFill>
            <a:schemeClr val="accent2"/>
          </a:solidFill>
        </p:spPr>
        <p:txBody>
          <a:bodyPr rtlCol="0" anchor="ctr" anchorCtr="1">
            <a:norm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61E8C129-EF62-46A8-97F3-3CB5D014FB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95593" y="3191256"/>
            <a:ext cx="3200400" cy="2465883"/>
          </a:xfrm>
          <a:noFill/>
          <a:ln>
            <a:solidFill>
              <a:schemeClr val="accent2"/>
            </a:solidFill>
          </a:ln>
        </p:spPr>
        <p:txBody>
          <a:bodyPr lIns="182880" tIns="91440" rIns="182880" rtlCol="0" anchor="t" anchorCtr="1">
            <a:normAutofit/>
          </a:bodyPr>
          <a:lstStyle>
            <a:lvl1pPr marL="0" indent="0" algn="ctr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5F3F79F-C68B-4A8C-B9F0-4BF82DCC6D5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625274" y="2458260"/>
            <a:ext cx="3200400" cy="731520"/>
          </a:xfrm>
          <a:solidFill>
            <a:schemeClr val="accent2"/>
          </a:solidFill>
        </p:spPr>
        <p:txBody>
          <a:bodyPr rtlCol="0" anchor="ctr" anchorCtr="1">
            <a:norm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7E2099CC-3C3F-4C3B-825F-C69EBE0F0D1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626864" y="3191256"/>
            <a:ext cx="3200400" cy="2465883"/>
          </a:xfrm>
          <a:noFill/>
          <a:ln>
            <a:solidFill>
              <a:schemeClr val="accent2"/>
            </a:solidFill>
          </a:ln>
        </p:spPr>
        <p:txBody>
          <a:bodyPr lIns="182880" tIns="182880" rIns="182880" rtlCol="0" anchor="t" anchorCtr="1">
            <a:normAutofit/>
          </a:bodyPr>
          <a:lstStyle>
            <a:lvl1pPr marL="0" indent="0" algn="ctr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0" name="Text Placeholder 15">
            <a:extLst>
              <a:ext uri="{FF2B5EF4-FFF2-40B4-BE49-F238E27FC236}">
                <a16:creationId xmlns:a16="http://schemas.microsoft.com/office/drawing/2014/main" id="{D904408A-D9CD-40EC-A60A-5AFD4501F7B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153269" y="2458260"/>
            <a:ext cx="3200400" cy="731520"/>
          </a:xfrm>
          <a:solidFill>
            <a:schemeClr val="accent2"/>
          </a:solidFill>
        </p:spPr>
        <p:txBody>
          <a:bodyPr rtlCol="0" anchor="ctr" anchorCtr="1">
            <a:norm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F6FD60C1-21C4-4DFB-A5A9-717DE2A98BA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156448" y="3191256"/>
            <a:ext cx="3200400" cy="2465883"/>
          </a:xfrm>
          <a:noFill/>
          <a:ln>
            <a:solidFill>
              <a:schemeClr val="accent2"/>
            </a:solidFill>
          </a:ln>
        </p:spPr>
        <p:txBody>
          <a:bodyPr lIns="182880" tIns="182880" rIns="182880" rtlCol="0" anchor="t" anchorCtr="1">
            <a:normAutofit/>
          </a:bodyPr>
          <a:lstStyle>
            <a:lvl1pPr marL="0" indent="0" algn="ctr">
              <a:lnSpc>
                <a:spcPts val="2400"/>
              </a:lnSpc>
              <a:spcBef>
                <a:spcPts val="0"/>
              </a:spcBef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EC90C5-A811-4E5C-ADD1-A89DB4E94DAA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56B621-AE19-45D3-B25F-23256C242DDD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8BDCB2-D8C3-4571-8154-76BEA9AE41A8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158638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DD8E1C1-2F29-4EF8-B7B9-75E2DC5049C7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31850" y="1426525"/>
            <a:ext cx="10515600" cy="457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6438" y="2071688"/>
            <a:ext cx="5029200" cy="45720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0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6438" y="2641555"/>
            <a:ext cx="5029200" cy="3474720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67475" y="2071688"/>
            <a:ext cx="5029200" cy="45720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2000" b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67475" y="2641555"/>
            <a:ext cx="5029200" cy="3474720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92630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64" name="Text Placeholder 3">
            <a:extLst>
              <a:ext uri="{FF2B5EF4-FFF2-40B4-BE49-F238E27FC236}">
                <a16:creationId xmlns:a16="http://schemas.microsoft.com/office/drawing/2014/main" id="{A8B6EDEE-DE90-436D-BFA9-9709BE86FD0A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2258568" y="2304288"/>
            <a:ext cx="1554480" cy="561975"/>
          </a:xfrm>
          <a:solidFill>
            <a:schemeClr val="accent3"/>
          </a:solidFill>
          <a:ln>
            <a:noFill/>
          </a:ln>
        </p:spPr>
        <p:txBody>
          <a:bodyPr tIns="36000" rtlCol="0" anchor="ctr" anchorCtr="0">
            <a:normAutofit/>
          </a:bodyPr>
          <a:lstStyle>
            <a:lvl1pPr marL="0" indent="0" algn="ctr">
              <a:lnSpc>
                <a:spcPct val="150000"/>
              </a:lnSpc>
              <a:spcBef>
                <a:spcPts val="3600"/>
              </a:spcBef>
              <a:buNone/>
              <a:defRPr sz="11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Item Title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5FBFE975-0A80-48E8-AA52-A4674F3B96A7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4399" y="3354712"/>
            <a:ext cx="731520" cy="457200"/>
          </a:xfrm>
        </p:spPr>
        <p:txBody>
          <a:bodyPr rtlCol="0" anchor="ctr"/>
          <a:lstStyle>
            <a:lvl1pPr marL="0" indent="0" algn="ctr">
              <a:buNone/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Year</a:t>
            </a:r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8BD9D56F-24FE-4F7D-8E40-A0D0AC71979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6596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D46B7BD9-7D98-4035-8A5E-463BD7C3BF1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75388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8AA70B58-94EB-4879-8CBB-F170B13437D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54180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7309DED8-0AF6-493B-A2EC-E3C6524C403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32972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634511C9-82EE-4918-850A-C11AB497D8C8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11764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9DFB519F-3772-4743-A8B2-EE749BE7907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90556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FF1ED3A9-45CD-4A8C-94E6-BFD948CC06A3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69348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8" name="Text Placeholder 10">
            <a:extLst>
              <a:ext uri="{FF2B5EF4-FFF2-40B4-BE49-F238E27FC236}">
                <a16:creationId xmlns:a16="http://schemas.microsoft.com/office/drawing/2014/main" id="{DF614219-217C-4657-8BF6-1BDE7D2907CA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48140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9" name="Text Placeholder 10">
            <a:extLst>
              <a:ext uri="{FF2B5EF4-FFF2-40B4-BE49-F238E27FC236}">
                <a16:creationId xmlns:a16="http://schemas.microsoft.com/office/drawing/2014/main" id="{CF5EB19D-BC9E-40FA-BC6F-DA9B98DA7DCA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26932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1E8B9B06-EF32-482E-A7E7-C1BAFE1A45D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05724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id="{B243085E-635F-44B9-A90B-BCE5763AD3E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845160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1" name="Text Placeholder 10">
            <a:extLst>
              <a:ext uri="{FF2B5EF4-FFF2-40B4-BE49-F238E27FC236}">
                <a16:creationId xmlns:a16="http://schemas.microsoft.com/office/drawing/2014/main" id="{5E2D6E88-5F8C-4406-9211-D4A50B968BA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3085" y="350215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3" name="Text Placeholder 10">
            <a:extLst>
              <a:ext uri="{FF2B5EF4-FFF2-40B4-BE49-F238E27FC236}">
                <a16:creationId xmlns:a16="http://schemas.microsoft.com/office/drawing/2014/main" id="{CC994534-ACB6-4B33-A7F8-59ED88636D97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4400" y="4292468"/>
            <a:ext cx="731520" cy="457200"/>
          </a:xfrm>
        </p:spPr>
        <p:txBody>
          <a:bodyPr rtlCol="0" anchor="ctr"/>
          <a:lstStyle>
            <a:lvl1pPr marL="0" indent="0" algn="ctr">
              <a:buNone/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Year</a:t>
            </a:r>
          </a:p>
        </p:txBody>
      </p:sp>
      <p:sp>
        <p:nvSpPr>
          <p:cNvPr id="52" name="Text Placeholder 10">
            <a:extLst>
              <a:ext uri="{FF2B5EF4-FFF2-40B4-BE49-F238E27FC236}">
                <a16:creationId xmlns:a16="http://schemas.microsoft.com/office/drawing/2014/main" id="{BFBFB5AF-B984-48A4-A2D5-B0F9A7168B9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1969915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3" name="Text Placeholder 10">
            <a:extLst>
              <a:ext uri="{FF2B5EF4-FFF2-40B4-BE49-F238E27FC236}">
                <a16:creationId xmlns:a16="http://schemas.microsoft.com/office/drawing/2014/main" id="{5920D2EA-A217-4744-834D-D00BD41BD38F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2757602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4" name="Text Placeholder 10">
            <a:extLst>
              <a:ext uri="{FF2B5EF4-FFF2-40B4-BE49-F238E27FC236}">
                <a16:creationId xmlns:a16="http://schemas.microsoft.com/office/drawing/2014/main" id="{FD2FC71C-590D-4C50-9D20-D98F73D84422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545289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5" name="Text Placeholder 10">
            <a:extLst>
              <a:ext uri="{FF2B5EF4-FFF2-40B4-BE49-F238E27FC236}">
                <a16:creationId xmlns:a16="http://schemas.microsoft.com/office/drawing/2014/main" id="{AD895D25-09BE-492D-944C-8B0E710ADF19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332976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6" name="Text Placeholder 10">
            <a:extLst>
              <a:ext uri="{FF2B5EF4-FFF2-40B4-BE49-F238E27FC236}">
                <a16:creationId xmlns:a16="http://schemas.microsoft.com/office/drawing/2014/main" id="{F6192086-61CF-42A5-905D-851D1EEBC25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20663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7" name="Text Placeholder 10">
            <a:extLst>
              <a:ext uri="{FF2B5EF4-FFF2-40B4-BE49-F238E27FC236}">
                <a16:creationId xmlns:a16="http://schemas.microsoft.com/office/drawing/2014/main" id="{FD1AF556-814F-4B48-B1F0-29450A00904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908350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8" name="Text Placeholder 10">
            <a:extLst>
              <a:ext uri="{FF2B5EF4-FFF2-40B4-BE49-F238E27FC236}">
                <a16:creationId xmlns:a16="http://schemas.microsoft.com/office/drawing/2014/main" id="{EEEE7A48-BA7F-4AD6-948F-8AF34748D377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696037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0" name="Text Placeholder 10">
            <a:extLst>
              <a:ext uri="{FF2B5EF4-FFF2-40B4-BE49-F238E27FC236}">
                <a16:creationId xmlns:a16="http://schemas.microsoft.com/office/drawing/2014/main" id="{1ECC3963-8620-45EA-8E9B-B5ED79CD7A4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483724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1" name="Text Placeholder 10">
            <a:extLst>
              <a:ext uri="{FF2B5EF4-FFF2-40B4-BE49-F238E27FC236}">
                <a16:creationId xmlns:a16="http://schemas.microsoft.com/office/drawing/2014/main" id="{8A5FB4BB-2FEF-496A-8E3A-C4D43AE0498C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271411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9" name="Text Placeholder 10">
            <a:extLst>
              <a:ext uri="{FF2B5EF4-FFF2-40B4-BE49-F238E27FC236}">
                <a16:creationId xmlns:a16="http://schemas.microsoft.com/office/drawing/2014/main" id="{A7187E67-FC95-4CA0-9570-815E315916E5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059098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2" name="Text Placeholder 10">
            <a:extLst>
              <a:ext uri="{FF2B5EF4-FFF2-40B4-BE49-F238E27FC236}">
                <a16:creationId xmlns:a16="http://schemas.microsoft.com/office/drawing/2014/main" id="{D03EF82F-F37F-48CB-A978-E3BAD66F5C7D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9846785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3" name="Text Placeholder 10">
            <a:extLst>
              <a:ext uri="{FF2B5EF4-FFF2-40B4-BE49-F238E27FC236}">
                <a16:creationId xmlns:a16="http://schemas.microsoft.com/office/drawing/2014/main" id="{5F250D41-02CE-4633-9E26-F722FCA110BB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634472" y="4425696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11E3559-68CA-437E-BD12-A9953AE1E8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940445" y="4069080"/>
            <a:ext cx="10332720" cy="0"/>
          </a:xfrm>
          <a:prstGeom prst="line">
            <a:avLst/>
          </a:prstGeom>
          <a:ln w="635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Date Placeholder 1">
            <a:extLst>
              <a:ext uri="{FF2B5EF4-FFF2-40B4-BE49-F238E27FC236}">
                <a16:creationId xmlns:a16="http://schemas.microsoft.com/office/drawing/2014/main" id="{62C0F98D-B2D7-4EDC-ADD0-9B61A901FCEA}"/>
              </a:ext>
            </a:extLst>
          </p:cNvPr>
          <p:cNvSpPr>
            <a:spLocks noGrp="1"/>
          </p:cNvSpPr>
          <p:nvPr>
            <p:ph type="dt" sz="half" idx="6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E5E346-F307-4307-949D-77CDB6E657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4446C0-A637-4726-88A6-815A6AB63B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9B51A1E-902D-48AF-9020-955120F399B6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428662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85925"/>
            <a:ext cx="10515600" cy="4097059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1645874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option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7BA1CDE-376A-4ABA-B8B8-75D6A678096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35515" y="1718402"/>
            <a:ext cx="2286000" cy="356616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B8F9B77-308B-48E1-BCAC-0C74FB9A1CF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35515" y="5359799"/>
            <a:ext cx="2286000" cy="36512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6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0BA97C8-6774-46D2-9678-1BA2BE8C9D3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35515" y="5743005"/>
            <a:ext cx="2286000" cy="365125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D48977F0-CAE5-4054-B1AC-16B25EB28C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54036" y="1718798"/>
            <a:ext cx="2286000" cy="356616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035550F1-A852-48F3-9C1C-C64F3B8D4D7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754036" y="5360195"/>
            <a:ext cx="2286000" cy="36512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6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D757D7CE-02BE-4D9B-A676-F2967D660EC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754036" y="5743401"/>
            <a:ext cx="2286000" cy="365125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64C29CA7-3B83-4C84-8407-F05C8CA7084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172557" y="1718402"/>
            <a:ext cx="2286000" cy="356616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62304448-704D-4C85-87B3-13204A597E0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72557" y="5360195"/>
            <a:ext cx="2286000" cy="36512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6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BB608A2D-D2B2-4E41-89DB-745BBE2D8B4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72557" y="5743401"/>
            <a:ext cx="2286000" cy="365125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B1A1DC22-0E05-43FC-8E91-0BE7AA25EEF8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578378" y="1718798"/>
            <a:ext cx="2286000" cy="356616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25676C67-0CCC-403A-9B15-B42740FCF06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578378" y="5360195"/>
            <a:ext cx="2286000" cy="365125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6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25CC45AB-977D-4580-9F1A-2E786542EE5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578378" y="5743401"/>
            <a:ext cx="2286000" cy="365125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566992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option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7BA1CDE-376A-4ABA-B8B8-75D6A678096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35515" y="1717141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B8F9B77-308B-48E1-BCAC-0C74FB9A1CF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35515" y="3323013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0BA97C8-6774-46D2-9678-1BA2BE8C9D3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35515" y="3610807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D48977F0-CAE5-4054-B1AC-16B25EB28C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54036" y="1717537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035550F1-A852-48F3-9C1C-C64F3B8D4D7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754036" y="3323409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D757D7CE-02BE-4D9B-A676-F2967D660EC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754036" y="3611203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64C29CA7-3B83-4C84-8407-F05C8CA7084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172557" y="1717141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62304448-704D-4C85-87B3-13204A597E0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72557" y="3323013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BB608A2D-D2B2-4E41-89DB-745BBE2D8B4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72557" y="3610807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B1A1DC22-0E05-43FC-8E91-0BE7AA25EEF8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578378" y="1717141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25676C67-0CCC-403A-9B15-B42740FCF06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578378" y="3323013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25CC45AB-977D-4580-9F1A-2E786542EE5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578378" y="3610807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4" name="Picture Placeholder 6">
            <a:extLst>
              <a:ext uri="{FF2B5EF4-FFF2-40B4-BE49-F238E27FC236}">
                <a16:creationId xmlns:a16="http://schemas.microsoft.com/office/drawing/2014/main" id="{27688D91-F8AA-4C0A-BF29-90F8FE202DAC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325219" y="4131915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D9AECBF7-0508-4905-9DF6-C0FF9D9ADA4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325219" y="5737787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6" name="Text Placeholder 8">
            <a:extLst>
              <a:ext uri="{FF2B5EF4-FFF2-40B4-BE49-F238E27FC236}">
                <a16:creationId xmlns:a16="http://schemas.microsoft.com/office/drawing/2014/main" id="{A7F920A3-CA67-4CD0-A639-1CE803DE26F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325219" y="6025581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7" name="Picture Placeholder 6">
            <a:extLst>
              <a:ext uri="{FF2B5EF4-FFF2-40B4-BE49-F238E27FC236}">
                <a16:creationId xmlns:a16="http://schemas.microsoft.com/office/drawing/2014/main" id="{463E2C69-9A20-4A90-8F45-4EE6CFD469B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743740" y="4132311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8" name="Text Placeholder 8">
            <a:extLst>
              <a:ext uri="{FF2B5EF4-FFF2-40B4-BE49-F238E27FC236}">
                <a16:creationId xmlns:a16="http://schemas.microsoft.com/office/drawing/2014/main" id="{D33409A7-C60B-4AD7-AFDF-23C2F042CEC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743740" y="5738183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9" name="Text Placeholder 8">
            <a:extLst>
              <a:ext uri="{FF2B5EF4-FFF2-40B4-BE49-F238E27FC236}">
                <a16:creationId xmlns:a16="http://schemas.microsoft.com/office/drawing/2014/main" id="{4870155B-647D-44E9-AE54-24D2BB2404B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743740" y="6025977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50" name="Picture Placeholder 6">
            <a:extLst>
              <a:ext uri="{FF2B5EF4-FFF2-40B4-BE49-F238E27FC236}">
                <a16:creationId xmlns:a16="http://schemas.microsoft.com/office/drawing/2014/main" id="{3876D40F-6DE8-45F1-B56E-986312109BAC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162261" y="4131915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1" name="Text Placeholder 8">
            <a:extLst>
              <a:ext uri="{FF2B5EF4-FFF2-40B4-BE49-F238E27FC236}">
                <a16:creationId xmlns:a16="http://schemas.microsoft.com/office/drawing/2014/main" id="{D0A39ABE-EF7B-477F-A346-C5CDA9F5D63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162261" y="5737787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2" name="Text Placeholder 8">
            <a:extLst>
              <a:ext uri="{FF2B5EF4-FFF2-40B4-BE49-F238E27FC236}">
                <a16:creationId xmlns:a16="http://schemas.microsoft.com/office/drawing/2014/main" id="{7787A6CA-4AF6-46F5-BA39-50F328D9A86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162261" y="6025581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53" name="Picture Placeholder 6">
            <a:extLst>
              <a:ext uri="{FF2B5EF4-FFF2-40B4-BE49-F238E27FC236}">
                <a16:creationId xmlns:a16="http://schemas.microsoft.com/office/drawing/2014/main" id="{EC171A7C-639D-47C1-A626-7E4772629B28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8580782" y="4131915"/>
            <a:ext cx="2286000" cy="155448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4" name="Text Placeholder 8">
            <a:extLst>
              <a:ext uri="{FF2B5EF4-FFF2-40B4-BE49-F238E27FC236}">
                <a16:creationId xmlns:a16="http://schemas.microsoft.com/office/drawing/2014/main" id="{674313BD-D2AD-4F0E-96FE-469C176818B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580782" y="5737787"/>
            <a:ext cx="2286000" cy="27432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5" name="Text Placeholder 8">
            <a:extLst>
              <a:ext uri="{FF2B5EF4-FFF2-40B4-BE49-F238E27FC236}">
                <a16:creationId xmlns:a16="http://schemas.microsoft.com/office/drawing/2014/main" id="{7141AE4E-36D0-4176-9FCB-E5803788939E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580782" y="6025581"/>
            <a:ext cx="2286000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200">
                <a:latin typeface="+mn-lt"/>
              </a:defRPr>
            </a:lvl1pPr>
            <a:lvl2pPr marL="457200" indent="0">
              <a:buNone/>
              <a:defRPr sz="1400">
                <a:latin typeface="+mj-lt"/>
              </a:defRPr>
            </a:lvl2pPr>
            <a:lvl3pPr marL="914400" indent="0">
              <a:buNone/>
              <a:defRPr sz="1400">
                <a:latin typeface="+mj-lt"/>
              </a:defRPr>
            </a:lvl3pPr>
            <a:lvl4pPr marL="1371600" indent="0">
              <a:buNone/>
              <a:defRPr sz="1400">
                <a:latin typeface="+mj-lt"/>
              </a:defRPr>
            </a:lvl4pPr>
            <a:lvl5pPr marL="1828800" indent="0">
              <a:buNone/>
              <a:defRPr sz="1400">
                <a:latin typeface="+mj-lt"/>
              </a:defRPr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074016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01F6AC7C-4EFC-4C76-8784-963130151FD5}"/>
              </a:ext>
            </a:extLst>
          </p:cNvPr>
          <p:cNvSpPr>
            <a:spLocks noGrp="1"/>
          </p:cNvSpPr>
          <p:nvPr>
            <p:ph sz="quarter" idx="28" hasCustomPrompt="1"/>
          </p:nvPr>
        </p:nvSpPr>
        <p:spPr>
          <a:xfrm>
            <a:off x="1137509" y="1859777"/>
            <a:ext cx="1819656" cy="1517904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 rtl="0"/>
            <a:r>
              <a:rPr lang="en-GB" noProof="0"/>
              <a:t>Add content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2AED95B-59A7-4359-BD74-24F920F715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18637" y="3444752"/>
            <a:ext cx="2057400" cy="64008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286DAE13-A93D-453A-8164-3F1E97F8F24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34480" y="4110604"/>
            <a:ext cx="2057400" cy="365760"/>
          </a:xfrm>
        </p:spPr>
        <p:txBody>
          <a:bodyPr rtlCol="0">
            <a:noAutofit/>
          </a:bodyPr>
          <a:lstStyle>
            <a:lvl1pPr marL="0" indent="0" algn="ctr">
              <a:buNone/>
              <a:defRPr sz="1600" b="1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1FD2C3F4-5FD0-4B09-A5D5-7365D61084F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34480" y="4483110"/>
            <a:ext cx="2057400" cy="91440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28" name="Content Placeholder 13">
            <a:extLst>
              <a:ext uri="{FF2B5EF4-FFF2-40B4-BE49-F238E27FC236}">
                <a16:creationId xmlns:a16="http://schemas.microsoft.com/office/drawing/2014/main" id="{7BF6ABBB-7B41-4F0C-8416-9C72862D93CB}"/>
              </a:ext>
            </a:extLst>
          </p:cNvPr>
          <p:cNvSpPr>
            <a:spLocks noGrp="1"/>
          </p:cNvSpPr>
          <p:nvPr>
            <p:ph sz="quarter" idx="29" hasCustomPrompt="1"/>
          </p:nvPr>
        </p:nvSpPr>
        <p:spPr>
          <a:xfrm>
            <a:off x="3859487" y="1859777"/>
            <a:ext cx="1819656" cy="1517904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 rtl="0"/>
            <a:r>
              <a:rPr lang="en-GB" noProof="0"/>
              <a:t>Add content</a:t>
            </a:r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E1B58033-4461-43F1-8E7C-C6E5988BDE8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740615" y="3444752"/>
            <a:ext cx="2057400" cy="64008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31" name="Text Placeholder 7">
            <a:extLst>
              <a:ext uri="{FF2B5EF4-FFF2-40B4-BE49-F238E27FC236}">
                <a16:creationId xmlns:a16="http://schemas.microsoft.com/office/drawing/2014/main" id="{80CE999C-FC94-4BF1-BBCE-0A3A9340971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756458" y="4110604"/>
            <a:ext cx="2057400" cy="365760"/>
          </a:xfrm>
        </p:spPr>
        <p:txBody>
          <a:bodyPr rtlCol="0">
            <a:noAutofit/>
          </a:bodyPr>
          <a:lstStyle>
            <a:lvl1pPr marL="0" indent="0" algn="ctr">
              <a:buNone/>
              <a:defRPr sz="1600" b="1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6AFDE949-FC25-431E-8298-75F5A7B83A1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756458" y="4483110"/>
            <a:ext cx="2057400" cy="91440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29" name="Content Placeholder 13">
            <a:extLst>
              <a:ext uri="{FF2B5EF4-FFF2-40B4-BE49-F238E27FC236}">
                <a16:creationId xmlns:a16="http://schemas.microsoft.com/office/drawing/2014/main" id="{426B07AE-648A-4C6E-8FE4-B8C6D4A1B42E}"/>
              </a:ext>
            </a:extLst>
          </p:cNvPr>
          <p:cNvSpPr>
            <a:spLocks noGrp="1"/>
          </p:cNvSpPr>
          <p:nvPr>
            <p:ph sz="quarter" idx="30" hasCustomPrompt="1"/>
          </p:nvPr>
        </p:nvSpPr>
        <p:spPr>
          <a:xfrm>
            <a:off x="6549780" y="1859777"/>
            <a:ext cx="1819656" cy="1517904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 rtl="0"/>
            <a:r>
              <a:rPr lang="en-GB" noProof="0"/>
              <a:t>Add content</a:t>
            </a:r>
          </a:p>
        </p:txBody>
      </p:sp>
      <p:sp>
        <p:nvSpPr>
          <p:cNvPr id="34" name="Text Placeholder 7">
            <a:extLst>
              <a:ext uri="{FF2B5EF4-FFF2-40B4-BE49-F238E27FC236}">
                <a16:creationId xmlns:a16="http://schemas.microsoft.com/office/drawing/2014/main" id="{BAB49F71-4118-47B2-B571-8DC9A3E9402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430908" y="3444752"/>
            <a:ext cx="2057400" cy="64008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E6D674D8-A1E4-4A7E-929B-32FBA30823A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430908" y="4110604"/>
            <a:ext cx="2057400" cy="365760"/>
          </a:xfrm>
        </p:spPr>
        <p:txBody>
          <a:bodyPr rtlCol="0">
            <a:noAutofit/>
          </a:bodyPr>
          <a:lstStyle>
            <a:lvl1pPr marL="0" indent="0" algn="ctr">
              <a:buNone/>
              <a:defRPr sz="1600" b="1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36" name="Text Placeholder 7">
            <a:extLst>
              <a:ext uri="{FF2B5EF4-FFF2-40B4-BE49-F238E27FC236}">
                <a16:creationId xmlns:a16="http://schemas.microsoft.com/office/drawing/2014/main" id="{18E1E8CE-0AA4-4E2F-8DD0-006946935AD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30908" y="4483110"/>
            <a:ext cx="2057400" cy="91440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42" name="Content Placeholder 13">
            <a:extLst>
              <a:ext uri="{FF2B5EF4-FFF2-40B4-BE49-F238E27FC236}">
                <a16:creationId xmlns:a16="http://schemas.microsoft.com/office/drawing/2014/main" id="{0C1E203C-1E7A-4194-97B0-B477E6F37235}"/>
              </a:ext>
            </a:extLst>
          </p:cNvPr>
          <p:cNvSpPr>
            <a:spLocks noGrp="1"/>
          </p:cNvSpPr>
          <p:nvPr>
            <p:ph sz="quarter" idx="31" hasCustomPrompt="1"/>
          </p:nvPr>
        </p:nvSpPr>
        <p:spPr>
          <a:xfrm>
            <a:off x="9264601" y="1859777"/>
            <a:ext cx="1819656" cy="1517904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pPr lvl="0" rtl="0"/>
            <a:r>
              <a:rPr lang="en-GB" noProof="0"/>
              <a:t>Add content</a:t>
            </a:r>
          </a:p>
        </p:txBody>
      </p:sp>
      <p:sp>
        <p:nvSpPr>
          <p:cNvPr id="38" name="Text Placeholder 7">
            <a:extLst>
              <a:ext uri="{FF2B5EF4-FFF2-40B4-BE49-F238E27FC236}">
                <a16:creationId xmlns:a16="http://schemas.microsoft.com/office/drawing/2014/main" id="{C03A45F5-F36F-429B-9C83-90B1DB716F2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145729" y="3444752"/>
            <a:ext cx="2057400" cy="640080"/>
          </a:xfrm>
        </p:spPr>
        <p:txBody>
          <a:bodyPr rtlCol="0">
            <a:noAutofit/>
          </a:bodyPr>
          <a:lstStyle>
            <a:lvl1pPr marL="0" indent="0" algn="ctr">
              <a:buNone/>
              <a:defRPr sz="2000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39" name="Text Placeholder 7">
            <a:extLst>
              <a:ext uri="{FF2B5EF4-FFF2-40B4-BE49-F238E27FC236}">
                <a16:creationId xmlns:a16="http://schemas.microsoft.com/office/drawing/2014/main" id="{6A7CD68A-F84C-4F36-A46D-DB7BA329AB0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145729" y="4110604"/>
            <a:ext cx="2057400" cy="365760"/>
          </a:xfrm>
        </p:spPr>
        <p:txBody>
          <a:bodyPr rtlCol="0">
            <a:noAutofit/>
          </a:bodyPr>
          <a:lstStyle>
            <a:lvl1pPr marL="0" indent="0" algn="ctr">
              <a:buNone/>
              <a:defRPr sz="1600" b="1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Title</a:t>
            </a:r>
          </a:p>
        </p:txBody>
      </p:sp>
      <p:sp>
        <p:nvSpPr>
          <p:cNvPr id="40" name="Text Placeholder 7">
            <a:extLst>
              <a:ext uri="{FF2B5EF4-FFF2-40B4-BE49-F238E27FC236}">
                <a16:creationId xmlns:a16="http://schemas.microsoft.com/office/drawing/2014/main" id="{E67019EA-0584-46F5-BDB3-D2B3C717B01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145729" y="4483110"/>
            <a:ext cx="2057400" cy="91440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</a:lstStyle>
          <a:p>
            <a:pPr lvl="0" rtl="0"/>
            <a:r>
              <a:rPr lang="en-GB" noProof="0"/>
              <a:t>Section Description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8EA36FF-A158-49B3-9C17-39C94920B2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58617" y="1792705"/>
            <a:ext cx="2377440" cy="38140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FF42D5D-9DBF-475A-BC06-666D080D31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580595" y="1800726"/>
            <a:ext cx="2377440" cy="38140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6AEDC3F-C3D2-4184-860D-65645BBD6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270888" y="1800725"/>
            <a:ext cx="2377440" cy="38140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C227352-6F71-4914-9AB1-AB4448667E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985709" y="1820775"/>
            <a:ext cx="2377440" cy="381401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228944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6B487E6-6563-4EEC-A349-2257BBAFD4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3051110" cy="6858000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8334" y="1062164"/>
            <a:ext cx="5005466" cy="1325563"/>
          </a:xfrm>
        </p:spPr>
        <p:txBody>
          <a:bodyPr rtlCol="0"/>
          <a:lstStyle>
            <a:lvl1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EED971A8-4C6D-471D-A690-8CD6662922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61935" y="1143000"/>
            <a:ext cx="4953000" cy="45720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ECB8E5B-4859-4892-A062-C831DA527F7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76988" y="2555875"/>
            <a:ext cx="4953000" cy="3159125"/>
          </a:xfrm>
        </p:spPr>
        <p:txBody>
          <a:bodyPr rtlCol="0">
            <a:normAutofit/>
          </a:bodyPr>
          <a:lstStyle>
            <a:lvl1pPr marL="0" indent="0">
              <a:lnSpc>
                <a:spcPts val="26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  <a:lvl2pPr marL="457200" indent="0">
              <a:lnSpc>
                <a:spcPts val="26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2pPr>
            <a:lvl3pPr marL="914400" indent="0">
              <a:lnSpc>
                <a:spcPts val="26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3pPr>
            <a:lvl4pPr marL="1371600" indent="0">
              <a:lnSpc>
                <a:spcPts val="26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4pPr>
            <a:lvl5pPr marL="1828800" indent="0">
              <a:lnSpc>
                <a:spcPts val="26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938474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528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25" y="4689888"/>
            <a:ext cx="5029200" cy="1371600"/>
          </a:xfrm>
        </p:spPr>
        <p:txBody>
          <a:bodyPr rtlCol="0" anchor="ctr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7C02F5D-0AFB-480B-A152-5FC08DB4DCD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724" y="390524"/>
            <a:ext cx="5637276" cy="41148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6B717642-3C5E-4830-BCBC-E7FAE8B7794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00" y="390524"/>
            <a:ext cx="5637276" cy="41148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A83FC01-0C03-4607-B5EA-8C230EA7CAB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60759" y="4687863"/>
            <a:ext cx="5029200" cy="1463040"/>
          </a:xfrm>
        </p:spPr>
        <p:txBody>
          <a:bodyPr rtlCol="0" anchor="ctr" anchorCtr="0">
            <a:noAutofit/>
          </a:bodyPr>
          <a:lstStyle>
            <a:lvl1pPr marL="0" indent="0">
              <a:lnSpc>
                <a:spcPts val="2000"/>
              </a:lnSpc>
              <a:buNone/>
              <a:defRPr sz="1600"/>
            </a:lvl1pPr>
            <a:lvl2pPr marL="457200" indent="0">
              <a:lnSpc>
                <a:spcPts val="2000"/>
              </a:lnSpc>
              <a:buNone/>
              <a:defRPr sz="1600"/>
            </a:lvl2pPr>
            <a:lvl3pPr marL="914400" indent="0">
              <a:lnSpc>
                <a:spcPts val="2000"/>
              </a:lnSpc>
              <a:spcBef>
                <a:spcPts val="0"/>
              </a:spcBef>
              <a:buNone/>
              <a:defRPr sz="1600"/>
            </a:lvl3pPr>
            <a:lvl4pPr marL="1371600" indent="0">
              <a:lnSpc>
                <a:spcPts val="2000"/>
              </a:lnSpc>
              <a:buNone/>
              <a:defRPr sz="1600"/>
            </a:lvl4pPr>
            <a:lvl5pPr marL="1828800" indent="0">
              <a:lnSpc>
                <a:spcPts val="20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B05F6-A3ED-45AB-B103-D5E34BFD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9C1C-740D-4213-96FE-1FAA3072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E8801-7449-48B4-8D64-BCE20D08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082219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7C02F5D-0AFB-480B-A152-5FC08DB4DCD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8724" y="390524"/>
            <a:ext cx="11274552" cy="4171951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B05F6-A3ED-45AB-B103-D5E34BFD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9C1C-740D-4213-96FE-1FAA3072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E8801-7449-48B4-8D64-BCE20D08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9C910F3-1CC6-467F-A64A-2DDFE4632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25" y="4689888"/>
            <a:ext cx="5029200" cy="1371600"/>
          </a:xfrm>
        </p:spPr>
        <p:txBody>
          <a:bodyPr rtlCol="0" anchor="ctr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550E3EA-37A2-40C0-A78F-3C0AB0F7818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60759" y="4687863"/>
            <a:ext cx="5029200" cy="1463040"/>
          </a:xfrm>
        </p:spPr>
        <p:txBody>
          <a:bodyPr rtlCol="0" anchor="ctr" anchorCtr="0">
            <a:noAutofit/>
          </a:bodyPr>
          <a:lstStyle>
            <a:lvl1pPr marL="0" indent="0">
              <a:lnSpc>
                <a:spcPts val="1800"/>
              </a:lnSpc>
              <a:buNone/>
              <a:defRPr sz="1600"/>
            </a:lvl1pPr>
            <a:lvl2pPr marL="457200" indent="0">
              <a:lnSpc>
                <a:spcPts val="1800"/>
              </a:lnSpc>
              <a:buNone/>
              <a:defRPr sz="1600"/>
            </a:lvl2pPr>
            <a:lvl3pPr marL="914400" indent="0">
              <a:lnSpc>
                <a:spcPts val="1800"/>
              </a:lnSpc>
              <a:spcBef>
                <a:spcPts val="0"/>
              </a:spcBef>
              <a:buNone/>
              <a:defRPr sz="1600"/>
            </a:lvl3pPr>
            <a:lvl4pPr marL="1371600" indent="0">
              <a:lnSpc>
                <a:spcPts val="1800"/>
              </a:lnSpc>
              <a:buNone/>
              <a:defRPr sz="1600"/>
            </a:lvl4pPr>
            <a:lvl5pPr marL="1828800" indent="0">
              <a:lnSpc>
                <a:spcPts val="1800"/>
              </a:lnSpc>
              <a:buNone/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632446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799299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CA106-0FC3-4FE9-9338-4AC3D1560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F6510-D603-481E-B685-9095150A28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743757-ABC3-44BF-87D3-5E323E9B00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A79566-C1F8-443D-A135-C66889847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5CF363-F733-460B-9E71-BF70442AC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B0FA47-58F4-4B95-AD52-4EFE7977A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894937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A1FB681F-A94D-4BF8-8290-0811E98D49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1" y="1719628"/>
            <a:ext cx="3300183" cy="554038"/>
          </a:xfrm>
        </p:spPr>
        <p:txBody>
          <a:bodyPr rtlCol="0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17" name="Text Placeholder 18">
            <a:extLst>
              <a:ext uri="{FF2B5EF4-FFF2-40B4-BE49-F238E27FC236}">
                <a16:creationId xmlns:a16="http://schemas.microsoft.com/office/drawing/2014/main" id="{61E8C129-EF62-46A8-97F3-3CB5D014FBD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1" y="2332649"/>
            <a:ext cx="3299434" cy="3529013"/>
          </a:xfrm>
        </p:spPr>
        <p:txBody>
          <a:bodyPr rtlCol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1" name="Text Placeholder 15">
            <a:extLst>
              <a:ext uri="{FF2B5EF4-FFF2-40B4-BE49-F238E27FC236}">
                <a16:creationId xmlns:a16="http://schemas.microsoft.com/office/drawing/2014/main" id="{87DD41A9-B6B3-48D9-A3A6-831B39C9158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62182" y="1719628"/>
            <a:ext cx="3300183" cy="554038"/>
          </a:xfrm>
        </p:spPr>
        <p:txBody>
          <a:bodyPr rtlCol="0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32" name="Text Placeholder 18">
            <a:extLst>
              <a:ext uri="{FF2B5EF4-FFF2-40B4-BE49-F238E27FC236}">
                <a16:creationId xmlns:a16="http://schemas.microsoft.com/office/drawing/2014/main" id="{FB791E68-EDF5-4CC2-8774-A27AEF1D25E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62557" y="2332649"/>
            <a:ext cx="3299434" cy="3529013"/>
          </a:xfrm>
        </p:spPr>
        <p:txBody>
          <a:bodyPr rtlCol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33" name="Text Placeholder 15">
            <a:extLst>
              <a:ext uri="{FF2B5EF4-FFF2-40B4-BE49-F238E27FC236}">
                <a16:creationId xmlns:a16="http://schemas.microsoft.com/office/drawing/2014/main" id="{AA224F82-7E0C-4EBF-97D3-132481DBCDA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886164" y="1719628"/>
            <a:ext cx="3300183" cy="554038"/>
          </a:xfrm>
        </p:spPr>
        <p:txBody>
          <a:bodyPr rtlCol="0">
            <a:normAutofit/>
          </a:bodyPr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Click to add subtitle</a:t>
            </a:r>
          </a:p>
        </p:txBody>
      </p:sp>
      <p:sp>
        <p:nvSpPr>
          <p:cNvPr id="34" name="Text Placeholder 18">
            <a:extLst>
              <a:ext uri="{FF2B5EF4-FFF2-40B4-BE49-F238E27FC236}">
                <a16:creationId xmlns:a16="http://schemas.microsoft.com/office/drawing/2014/main" id="{699D24C6-4AFB-4222-8E0C-4D11CD9C0FF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886913" y="2332649"/>
            <a:ext cx="3299434" cy="3529013"/>
          </a:xfrm>
        </p:spPr>
        <p:txBody>
          <a:bodyPr rtlCol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en-GB" noProof="0"/>
              <a:t>Click to add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D6B45A-9FA0-4D2A-8BEF-4709BD5C1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EC90C5-A811-4E5C-ADD1-A89DB4E94DAA}"/>
              </a:ext>
            </a:extLst>
          </p:cNvPr>
          <p:cNvSpPr>
            <a:spLocks noGrp="1"/>
          </p:cNvSpPr>
          <p:nvPr>
            <p:ph type="dt" sz="half" idx="2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56B621-AE19-45D3-B25F-23256C242DDD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8BDCB2-D8C3-4571-8154-76BEA9AE41A8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0708603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13B5FF-9D53-4FD4-B752-22F188FA0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083EC5-999D-4EF5-A22C-FD19C31D5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215B34-3A95-488E-8DAD-34652A5BE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254976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4411E-20EA-4627-8A68-17038DCE1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4E5B2-1EB9-4222-8FAB-65BDC9A950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197C18-82B5-4EB5-9010-63FFB7F531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32AD86-1F8B-4DE6-9736-793E17817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60A3B3-8B02-4D8B-A982-7C7CA03A9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9C9CBB-7187-447C-9F33-04CFDCD0B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888139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25D6D-4906-4DAB-B1BA-9436026FE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975A10-62C2-4D29-B192-A142562FE0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B58235-2C90-48E1-8A68-7413F78398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FCAF9B-D406-4E4F-B804-AF188F651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5FF7C-B4CA-48C1-B1A5-2AA329D34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AABB43-2086-4CDB-B2A4-E51E7D83C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473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rtl="0"/>
            <a:r>
              <a:rPr lang="en-GB" noProof="0"/>
              <a:t>Pitch deck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6" r:id="rId2"/>
    <p:sldLayoutId id="2147483684" r:id="rId3"/>
    <p:sldLayoutId id="2147483671" r:id="rId4"/>
    <p:sldLayoutId id="2147483683" r:id="rId5"/>
    <p:sldLayoutId id="2147483667" r:id="rId6"/>
    <p:sldLayoutId id="2147483688" r:id="rId7"/>
    <p:sldLayoutId id="2147483673" r:id="rId8"/>
    <p:sldLayoutId id="2147483672" r:id="rId9"/>
    <p:sldLayoutId id="2147483669" r:id="rId10"/>
    <p:sldLayoutId id="2147483682" r:id="rId11"/>
    <p:sldLayoutId id="2147483663" r:id="rId12"/>
    <p:sldLayoutId id="2147483677" r:id="rId13"/>
    <p:sldLayoutId id="2147483653" r:id="rId14"/>
    <p:sldLayoutId id="2147483678" r:id="rId15"/>
    <p:sldLayoutId id="2147483650" r:id="rId16"/>
    <p:sldLayoutId id="2147483654" r:id="rId17"/>
    <p:sldLayoutId id="2147483681" r:id="rId18"/>
    <p:sldLayoutId id="2147483686" r:id="rId19"/>
    <p:sldLayoutId id="2147483690" r:id="rId20"/>
    <p:sldLayoutId id="2147483676" r:id="rId21"/>
    <p:sldLayoutId id="2147483680" r:id="rId22"/>
    <p:sldLayoutId id="2147483675" r:id="rId23"/>
    <p:sldLayoutId id="2147483652" r:id="rId24"/>
    <p:sldLayoutId id="2147483665" r:id="rId25"/>
    <p:sldLayoutId id="2147483655" r:id="rId26"/>
    <p:sldLayoutId id="2147483656" r:id="rId27"/>
    <p:sldLayoutId id="2147483657" r:id="rId2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50000"/>
              <a:lumOff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pos="1920" userDrawn="1">
          <p15:clr>
            <a:srgbClr val="F26B43"/>
          </p15:clr>
        </p15:guide>
        <p15:guide id="4" pos="5760" userDrawn="1">
          <p15:clr>
            <a:srgbClr val="F26B43"/>
          </p15:clr>
        </p15:guide>
        <p15:guide id="5" pos="7248" userDrawn="1">
          <p15:clr>
            <a:srgbClr val="F26B43"/>
          </p15:clr>
        </p15:guide>
        <p15:guide id="6" pos="4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hyperlink" Target="https://www.youngwriters.co.uk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Relationship Id="rId4" Type="http://schemas.openxmlformats.org/officeDocument/2006/relationships/hyperlink" Target="http://www.linkedin.com/in/matthewejruddl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Photo of four cacti in pots">
            <a:extLst>
              <a:ext uri="{FF2B5EF4-FFF2-40B4-BE49-F238E27FC236}">
                <a16:creationId xmlns:a16="http://schemas.microsoft.com/office/drawing/2014/main" id="{BF9CB5A5-086A-4BC4-A3F9-0BFA2C0AEED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8724" y="457200"/>
            <a:ext cx="11274552" cy="59436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63900" y="0"/>
            <a:ext cx="8262928" cy="2054388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b="1" dirty="0">
                <a:solidFill>
                  <a:schemeClr val="tx1"/>
                </a:solidFill>
              </a:rPr>
              <a:t>Growing GCSE English Language re-sit students in FE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01B20D-4C28-4DA3-ABBD-718C22A5E5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25970" y="3026102"/>
            <a:ext cx="3167636" cy="647673"/>
          </a:xfrm>
        </p:spPr>
        <p:txBody>
          <a:bodyPr rtlCol="0">
            <a:noAutofit/>
          </a:bodyPr>
          <a:lstStyle/>
          <a:p>
            <a:pPr rtl="0"/>
            <a:r>
              <a:rPr lang="en-GB" sz="4400" b="1" dirty="0">
                <a:solidFill>
                  <a:schemeClr val="tx1"/>
                </a:solidFill>
                <a:latin typeface="Bodoni MT" panose="02070603080606020203" pitchFamily="18" charset="0"/>
              </a:rPr>
              <a:t>Matthew Ruddle</a:t>
            </a:r>
          </a:p>
          <a:p>
            <a:pPr rtl="0"/>
            <a:r>
              <a:rPr lang="en-GB" sz="2400" b="1" dirty="0">
                <a:solidFill>
                  <a:schemeClr val="tx1"/>
                </a:solidFill>
                <a:latin typeface="Bodoni MT" panose="02070603080606020203" pitchFamily="18" charset="0"/>
              </a:rPr>
              <a:t>Abingdon &amp; Witney College</a:t>
            </a:r>
          </a:p>
        </p:txBody>
      </p:sp>
    </p:spTree>
    <p:extLst>
      <p:ext uri="{BB962C8B-B14F-4D97-AF65-F5344CB8AC3E}">
        <p14:creationId xmlns:p14="http://schemas.microsoft.com/office/powerpoint/2010/main" val="1642425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Placeholder 10">
            <a:extLst>
              <a:ext uri="{FF2B5EF4-FFF2-40B4-BE49-F238E27FC236}">
                <a16:creationId xmlns:a16="http://schemas.microsoft.com/office/drawing/2014/main" id="{7B8040BD-D630-429D-A8B5-0210D22D55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" b="1237"/>
          <a:stretch/>
        </p:blipFill>
        <p:spPr>
          <a:xfrm>
            <a:off x="1588" y="4572000"/>
            <a:ext cx="12188825" cy="2286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E54ABB-4929-4810-950B-2DAEA0A5B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>
            <a:normAutofit fontScale="90000"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How can we motivate and engage our students?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How can we develop their independent thinking?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12B089-A8F9-45B1-BE6E-EAC10163F0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58305" y="1696390"/>
            <a:ext cx="3210331" cy="2739086"/>
          </a:xfrm>
        </p:spPr>
        <p:txBody>
          <a:bodyPr rtlCol="0">
            <a:normAutofit/>
          </a:bodyPr>
          <a:lstStyle/>
          <a:p>
            <a:pPr rtl="0"/>
            <a:r>
              <a:rPr lang="en-GB" dirty="0">
                <a:solidFill>
                  <a:schemeClr val="tx1"/>
                </a:solidFill>
              </a:rPr>
              <a:t>Young Writers 100-word stories</a:t>
            </a:r>
          </a:p>
        </p:txBody>
      </p:sp>
      <p:sp>
        <p:nvSpPr>
          <p:cNvPr id="42" name="Date Placeholder 41">
            <a:extLst>
              <a:ext uri="{FF2B5EF4-FFF2-40B4-BE49-F238E27FC236}">
                <a16:creationId xmlns:a16="http://schemas.microsoft.com/office/drawing/2014/main" id="{916DDA26-131E-46AD-ADAE-F0E710EAF3DE}"/>
              </a:ext>
            </a:extLst>
          </p:cNvPr>
          <p:cNvSpPr>
            <a:spLocks noGrp="1"/>
          </p:cNvSpPr>
          <p:nvPr>
            <p:ph type="dt" sz="half" idx="2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20XX</a:t>
            </a:r>
            <a:endParaRPr lang="en-GB" dirty="0"/>
          </a:p>
        </p:txBody>
      </p:sp>
      <p:sp>
        <p:nvSpPr>
          <p:cNvPr id="114" name="Text Placeholder 113">
            <a:extLst>
              <a:ext uri="{FF2B5EF4-FFF2-40B4-BE49-F238E27FC236}">
                <a16:creationId xmlns:a16="http://schemas.microsoft.com/office/drawing/2014/main" id="{B51B89C9-6212-44BC-8654-817139EF8D5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516628" y="1696389"/>
            <a:ext cx="3209544" cy="2739086"/>
          </a:xfrm>
        </p:spPr>
        <p:txBody>
          <a:bodyPr rtlCol="0"/>
          <a:lstStyle/>
          <a:p>
            <a:pPr rtl="0"/>
            <a:r>
              <a:rPr lang="en-GB" dirty="0">
                <a:solidFill>
                  <a:schemeClr val="tx1"/>
                </a:solidFill>
              </a:rPr>
              <a:t>The Thinking Environment</a:t>
            </a:r>
          </a:p>
        </p:txBody>
      </p:sp>
      <p:sp>
        <p:nvSpPr>
          <p:cNvPr id="43" name="Footer Placeholder 42">
            <a:extLst>
              <a:ext uri="{FF2B5EF4-FFF2-40B4-BE49-F238E27FC236}">
                <a16:creationId xmlns:a16="http://schemas.microsoft.com/office/drawing/2014/main" id="{3F77F960-EB31-4698-AB82-5583AF66D391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r>
              <a:rPr lang="en-GB"/>
              <a:t>Pitch deck title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E1C399-8F48-44F5-9461-3C89866D4CE1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8148764" y="1696389"/>
            <a:ext cx="3209544" cy="2739086"/>
          </a:xfrm>
        </p:spPr>
        <p:txBody>
          <a:bodyPr rtlCol="0"/>
          <a:lstStyle/>
          <a:p>
            <a:pPr rtl="0"/>
            <a:r>
              <a:rPr lang="en-GB" dirty="0">
                <a:solidFill>
                  <a:schemeClr val="tx1"/>
                </a:solidFill>
              </a:rPr>
              <a:t>Co-curate a Collaborative Curriculum</a:t>
            </a:r>
          </a:p>
        </p:txBody>
      </p:sp>
      <p:sp>
        <p:nvSpPr>
          <p:cNvPr id="44" name="Slide Number Placeholder 43">
            <a:extLst>
              <a:ext uri="{FF2B5EF4-FFF2-40B4-BE49-F238E27FC236}">
                <a16:creationId xmlns:a16="http://schemas.microsoft.com/office/drawing/2014/main" id="{3E790E42-CF88-4BBB-827D-12B6E23D93C1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4231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Placeholder 10">
            <a:extLst>
              <a:ext uri="{FF2B5EF4-FFF2-40B4-BE49-F238E27FC236}">
                <a16:creationId xmlns:a16="http://schemas.microsoft.com/office/drawing/2014/main" id="{7B8040BD-D630-429D-A8B5-0210D22D55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" b="1237"/>
          <a:stretch/>
        </p:blipFill>
        <p:spPr>
          <a:xfrm>
            <a:off x="1588" y="4572000"/>
            <a:ext cx="12188825" cy="2286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E54ABB-4929-4810-950B-2DAEA0A5B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33400" y="100894"/>
            <a:ext cx="10515600" cy="1325563"/>
          </a:xfrm>
        </p:spPr>
        <p:txBody>
          <a:bodyPr rtlCol="0"/>
          <a:lstStyle/>
          <a:p>
            <a:pPr rtl="0"/>
            <a:r>
              <a:rPr lang="en-GB" b="1" dirty="0">
                <a:solidFill>
                  <a:schemeClr val="tx1"/>
                </a:solidFill>
              </a:rPr>
              <a:t>Young Writers </a:t>
            </a:r>
            <a:r>
              <a:rPr lang="en-GB" sz="3600" b="1" dirty="0">
                <a:solidFill>
                  <a:schemeClr val="tx1"/>
                </a:solidFill>
                <a:hlinkClick r:id="rId4"/>
              </a:rPr>
              <a:t>www.youngwriters.co.uk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42" name="Date Placeholder 41">
            <a:extLst>
              <a:ext uri="{FF2B5EF4-FFF2-40B4-BE49-F238E27FC236}">
                <a16:creationId xmlns:a16="http://schemas.microsoft.com/office/drawing/2014/main" id="{916DDA26-131E-46AD-ADAE-F0E710EAF3DE}"/>
              </a:ext>
            </a:extLst>
          </p:cNvPr>
          <p:cNvSpPr>
            <a:spLocks noGrp="1"/>
          </p:cNvSpPr>
          <p:nvPr>
            <p:ph type="dt" sz="half" idx="2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20XX</a:t>
            </a:r>
            <a:endParaRPr lang="en-GB" dirty="0"/>
          </a:p>
        </p:txBody>
      </p:sp>
      <p:sp>
        <p:nvSpPr>
          <p:cNvPr id="43" name="Footer Placeholder 42">
            <a:extLst>
              <a:ext uri="{FF2B5EF4-FFF2-40B4-BE49-F238E27FC236}">
                <a16:creationId xmlns:a16="http://schemas.microsoft.com/office/drawing/2014/main" id="{3F77F960-EB31-4698-AB82-5583AF66D391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r>
              <a:rPr lang="en-GB"/>
              <a:t>Pitch deck title</a:t>
            </a:r>
            <a:endParaRPr lang="en-GB" dirty="0"/>
          </a:p>
        </p:txBody>
      </p:sp>
      <p:sp>
        <p:nvSpPr>
          <p:cNvPr id="44" name="Slide Number Placeholder 43">
            <a:extLst>
              <a:ext uri="{FF2B5EF4-FFF2-40B4-BE49-F238E27FC236}">
                <a16:creationId xmlns:a16="http://schemas.microsoft.com/office/drawing/2014/main" id="{3E790E42-CF88-4BBB-827D-12B6E23D93C1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3</a:t>
            </a:fld>
            <a:endParaRPr lang="en-GB" dirty="0"/>
          </a:p>
        </p:txBody>
      </p:sp>
      <p:pic>
        <p:nvPicPr>
          <p:cNvPr id="6" name="Picture 5" descr="A book on a table&#10;&#10;Description automatically generated">
            <a:extLst>
              <a:ext uri="{FF2B5EF4-FFF2-40B4-BE49-F238E27FC236}">
                <a16:creationId xmlns:a16="http://schemas.microsoft.com/office/drawing/2014/main" id="{5A956EB9-B131-2480-9959-7B577A0DD5F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026" t="4903" r="13677" b="-1630"/>
          <a:stretch/>
        </p:blipFill>
        <p:spPr>
          <a:xfrm>
            <a:off x="9618798" y="3331757"/>
            <a:ext cx="2571614" cy="3526243"/>
          </a:xfrm>
          <a:prstGeom prst="rect">
            <a:avLst/>
          </a:prstGeom>
        </p:spPr>
      </p:pic>
      <p:pic>
        <p:nvPicPr>
          <p:cNvPr id="8" name="Picture 7" descr="A book on a table&#10;&#10;Description automatically generated">
            <a:extLst>
              <a:ext uri="{FF2B5EF4-FFF2-40B4-BE49-F238E27FC236}">
                <a16:creationId xmlns:a16="http://schemas.microsoft.com/office/drawing/2014/main" id="{67693C9C-83AF-F715-0F88-0B97F90D31D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6184" t="7182" r="16265" b="2233"/>
          <a:stretch/>
        </p:blipFill>
        <p:spPr>
          <a:xfrm>
            <a:off x="9618797" y="0"/>
            <a:ext cx="2571614" cy="3398733"/>
          </a:xfrm>
          <a:prstGeom prst="rect">
            <a:avLst/>
          </a:prstGeom>
        </p:spPr>
      </p:pic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88FEAD-4EFB-AB3C-7D5B-4DB29F6372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82399" y="1387003"/>
            <a:ext cx="2571614" cy="3184997"/>
          </a:xfrm>
        </p:spPr>
        <p:txBody>
          <a:bodyPr/>
          <a:lstStyle/>
          <a:p>
            <a:pPr algn="l"/>
            <a:r>
              <a:rPr lang="en-GB" dirty="0">
                <a:solidFill>
                  <a:schemeClr val="tx1"/>
                </a:solidFill>
              </a:rPr>
              <a:t>Free creative writing resources and competitions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985B09CC-D6DD-4600-3BFF-1EB7DCDFF0AC}"/>
              </a:ext>
            </a:extLst>
          </p:cNvPr>
          <p:cNvSpPr txBox="1">
            <a:spLocks/>
          </p:cNvSpPr>
          <p:nvPr/>
        </p:nvSpPr>
        <p:spPr>
          <a:xfrm>
            <a:off x="3633061" y="1387003"/>
            <a:ext cx="2571614" cy="318499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91440" tIns="45720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solidFill>
                  <a:schemeClr val="accent4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>
                <a:solidFill>
                  <a:schemeClr val="tx1"/>
                </a:solidFill>
              </a:rPr>
              <a:t>100-word stories to boost creative writing skills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B2E5A16E-F7CE-8DE6-DEE5-6F7992E2C16A}"/>
              </a:ext>
            </a:extLst>
          </p:cNvPr>
          <p:cNvSpPr txBox="1">
            <a:spLocks/>
          </p:cNvSpPr>
          <p:nvPr/>
        </p:nvSpPr>
        <p:spPr>
          <a:xfrm>
            <a:off x="6783723" y="1387004"/>
            <a:ext cx="2330975" cy="318499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91440" tIns="45720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solidFill>
                  <a:schemeClr val="accent4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>
                <a:solidFill>
                  <a:schemeClr val="tx1"/>
                </a:solidFill>
              </a:rPr>
              <a:t>Publish students’ creative writing</a:t>
            </a:r>
          </a:p>
        </p:txBody>
      </p:sp>
    </p:spTree>
    <p:extLst>
      <p:ext uri="{BB962C8B-B14F-4D97-AF65-F5344CB8AC3E}">
        <p14:creationId xmlns:p14="http://schemas.microsoft.com/office/powerpoint/2010/main" val="839079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Placeholder 10">
            <a:extLst>
              <a:ext uri="{FF2B5EF4-FFF2-40B4-BE49-F238E27FC236}">
                <a16:creationId xmlns:a16="http://schemas.microsoft.com/office/drawing/2014/main" id="{7B8040BD-D630-429D-A8B5-0210D22D55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" b="1237"/>
          <a:stretch/>
        </p:blipFill>
        <p:spPr>
          <a:xfrm>
            <a:off x="1588" y="4572000"/>
            <a:ext cx="12188825" cy="2286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E54ABB-4929-4810-950B-2DAEA0A5B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158" y="95781"/>
            <a:ext cx="10515600" cy="1325563"/>
          </a:xfrm>
        </p:spPr>
        <p:txBody>
          <a:bodyPr rtlCol="0"/>
          <a:lstStyle/>
          <a:p>
            <a:pPr rtl="0"/>
            <a:r>
              <a:rPr lang="en-GB" sz="3600" b="1" dirty="0">
                <a:solidFill>
                  <a:schemeClr val="tx1"/>
                </a:solidFill>
              </a:rPr>
              <a:t>The Thinking Environment</a:t>
            </a:r>
          </a:p>
        </p:txBody>
      </p:sp>
      <p:sp>
        <p:nvSpPr>
          <p:cNvPr id="42" name="Date Placeholder 41">
            <a:extLst>
              <a:ext uri="{FF2B5EF4-FFF2-40B4-BE49-F238E27FC236}">
                <a16:creationId xmlns:a16="http://schemas.microsoft.com/office/drawing/2014/main" id="{916DDA26-131E-46AD-ADAE-F0E710EAF3DE}"/>
              </a:ext>
            </a:extLst>
          </p:cNvPr>
          <p:cNvSpPr>
            <a:spLocks noGrp="1"/>
          </p:cNvSpPr>
          <p:nvPr>
            <p:ph type="dt" sz="half" idx="2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20XX</a:t>
            </a:r>
            <a:endParaRPr lang="en-GB" dirty="0"/>
          </a:p>
        </p:txBody>
      </p:sp>
      <p:sp>
        <p:nvSpPr>
          <p:cNvPr id="43" name="Footer Placeholder 42">
            <a:extLst>
              <a:ext uri="{FF2B5EF4-FFF2-40B4-BE49-F238E27FC236}">
                <a16:creationId xmlns:a16="http://schemas.microsoft.com/office/drawing/2014/main" id="{3F77F960-EB31-4698-AB82-5583AF66D391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r>
              <a:rPr lang="en-GB"/>
              <a:t>Pitch deck title</a:t>
            </a:r>
            <a:endParaRPr lang="en-GB" dirty="0"/>
          </a:p>
        </p:txBody>
      </p:sp>
      <p:sp>
        <p:nvSpPr>
          <p:cNvPr id="44" name="Slide Number Placeholder 43">
            <a:extLst>
              <a:ext uri="{FF2B5EF4-FFF2-40B4-BE49-F238E27FC236}">
                <a16:creationId xmlns:a16="http://schemas.microsoft.com/office/drawing/2014/main" id="{3E790E42-CF88-4BBB-827D-12B6E23D93C1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4</a:t>
            </a:fld>
            <a:endParaRPr lang="en-GB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88FEAD-4EFB-AB3C-7D5B-4DB29F6372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78055" y="1254895"/>
            <a:ext cx="3663489" cy="3184997"/>
          </a:xfrm>
        </p:spPr>
        <p:txBody>
          <a:bodyPr/>
          <a:lstStyle/>
          <a:p>
            <a:pPr algn="l"/>
            <a:r>
              <a:rPr lang="en-GB" dirty="0">
                <a:solidFill>
                  <a:schemeClr val="tx1"/>
                </a:solidFill>
              </a:rPr>
              <a:t>Create a safe space where everyone is valued, respected, listened to, and treated equally 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985B09CC-D6DD-4600-3BFF-1EB7DCDFF0AC}"/>
              </a:ext>
            </a:extLst>
          </p:cNvPr>
          <p:cNvSpPr txBox="1">
            <a:spLocks/>
          </p:cNvSpPr>
          <p:nvPr/>
        </p:nvSpPr>
        <p:spPr>
          <a:xfrm>
            <a:off x="4797878" y="1250479"/>
            <a:ext cx="3663488" cy="318499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91440" tIns="45720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solidFill>
                  <a:schemeClr val="accent4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>
                <a:solidFill>
                  <a:schemeClr val="tx1"/>
                </a:solidFill>
              </a:rPr>
              <a:t>Facilitate  structured discussions,  generate ideas, and empower your students to think</a:t>
            </a:r>
          </a:p>
        </p:txBody>
      </p:sp>
      <p:pic>
        <p:nvPicPr>
          <p:cNvPr id="4" name="Picture 3" descr="A book cover with blue text&#10;&#10;Description automatically generated">
            <a:extLst>
              <a:ext uri="{FF2B5EF4-FFF2-40B4-BE49-F238E27FC236}">
                <a16:creationId xmlns:a16="http://schemas.microsoft.com/office/drawing/2014/main" id="{F5906E29-2A8E-B5D7-BBDF-51C7EAEAB0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3240" y="1202574"/>
            <a:ext cx="3330852" cy="508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39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Placeholder 10">
            <a:extLst>
              <a:ext uri="{FF2B5EF4-FFF2-40B4-BE49-F238E27FC236}">
                <a16:creationId xmlns:a16="http://schemas.microsoft.com/office/drawing/2014/main" id="{7B8040BD-D630-429D-A8B5-0210D22D55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" b="1237"/>
          <a:stretch/>
        </p:blipFill>
        <p:spPr>
          <a:xfrm>
            <a:off x="1588" y="4572000"/>
            <a:ext cx="12188825" cy="2286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E54ABB-4929-4810-950B-2DAEA0A5B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028" y="79739"/>
            <a:ext cx="10515600" cy="1325563"/>
          </a:xfrm>
        </p:spPr>
        <p:txBody>
          <a:bodyPr rtlCol="0"/>
          <a:lstStyle/>
          <a:p>
            <a:pPr rtl="0"/>
            <a:r>
              <a:rPr lang="en-GB" sz="3600" b="1" dirty="0">
                <a:solidFill>
                  <a:schemeClr val="tx1"/>
                </a:solidFill>
              </a:rPr>
              <a:t>Co-curate a Collaborative Curriculum</a:t>
            </a:r>
          </a:p>
        </p:txBody>
      </p:sp>
      <p:sp>
        <p:nvSpPr>
          <p:cNvPr id="42" name="Date Placeholder 41">
            <a:extLst>
              <a:ext uri="{FF2B5EF4-FFF2-40B4-BE49-F238E27FC236}">
                <a16:creationId xmlns:a16="http://schemas.microsoft.com/office/drawing/2014/main" id="{916DDA26-131E-46AD-ADAE-F0E710EAF3DE}"/>
              </a:ext>
            </a:extLst>
          </p:cNvPr>
          <p:cNvSpPr>
            <a:spLocks noGrp="1"/>
          </p:cNvSpPr>
          <p:nvPr>
            <p:ph type="dt" sz="half" idx="2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20XX</a:t>
            </a:r>
            <a:endParaRPr lang="en-GB" dirty="0"/>
          </a:p>
        </p:txBody>
      </p:sp>
      <p:sp>
        <p:nvSpPr>
          <p:cNvPr id="43" name="Footer Placeholder 42">
            <a:extLst>
              <a:ext uri="{FF2B5EF4-FFF2-40B4-BE49-F238E27FC236}">
                <a16:creationId xmlns:a16="http://schemas.microsoft.com/office/drawing/2014/main" id="{3F77F960-EB31-4698-AB82-5583AF66D391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r>
              <a:rPr lang="en-GB"/>
              <a:t>Pitch deck title</a:t>
            </a:r>
            <a:endParaRPr lang="en-GB" dirty="0"/>
          </a:p>
        </p:txBody>
      </p:sp>
      <p:sp>
        <p:nvSpPr>
          <p:cNvPr id="44" name="Slide Number Placeholder 43">
            <a:extLst>
              <a:ext uri="{FF2B5EF4-FFF2-40B4-BE49-F238E27FC236}">
                <a16:creationId xmlns:a16="http://schemas.microsoft.com/office/drawing/2014/main" id="{3E790E42-CF88-4BBB-827D-12B6E23D93C1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5</a:t>
            </a:fld>
            <a:endParaRPr lang="en-GB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88FEAD-4EFB-AB3C-7D5B-4DB29F6372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70772" y="1405302"/>
            <a:ext cx="2571614" cy="3184997"/>
          </a:xfrm>
        </p:spPr>
        <p:txBody>
          <a:bodyPr/>
          <a:lstStyle/>
          <a:p>
            <a:pPr algn="l"/>
            <a:r>
              <a:rPr lang="en-GB" dirty="0">
                <a:solidFill>
                  <a:schemeClr val="tx1"/>
                </a:solidFill>
              </a:rPr>
              <a:t>Offer classes choices of extracts and topics</a:t>
            </a:r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985B09CC-D6DD-4600-3BFF-1EB7DCDFF0AC}"/>
              </a:ext>
            </a:extLst>
          </p:cNvPr>
          <p:cNvSpPr txBox="1">
            <a:spLocks/>
          </p:cNvSpPr>
          <p:nvPr/>
        </p:nvSpPr>
        <p:spPr>
          <a:xfrm>
            <a:off x="6174041" y="1378857"/>
            <a:ext cx="2571614" cy="318499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91440" tIns="45720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solidFill>
                  <a:schemeClr val="accent4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>
                <a:solidFill>
                  <a:schemeClr val="tx1"/>
                </a:solidFill>
              </a:rPr>
              <a:t>Boost motivation</a:t>
            </a:r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B2E5A16E-F7CE-8DE6-DEE5-6F7992E2C16A}"/>
              </a:ext>
            </a:extLst>
          </p:cNvPr>
          <p:cNvSpPr txBox="1">
            <a:spLocks/>
          </p:cNvSpPr>
          <p:nvPr/>
        </p:nvSpPr>
        <p:spPr>
          <a:xfrm>
            <a:off x="3257758" y="1379324"/>
            <a:ext cx="2571614" cy="318499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91440" tIns="45720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solidFill>
                  <a:schemeClr val="accent4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>
                <a:solidFill>
                  <a:schemeClr val="tx1"/>
                </a:solidFill>
              </a:rPr>
              <a:t>Develop the learning plans with your students</a:t>
            </a:r>
          </a:p>
        </p:txBody>
      </p:sp>
      <p:sp>
        <p:nvSpPr>
          <p:cNvPr id="3" name="Text Placeholder 11">
            <a:extLst>
              <a:ext uri="{FF2B5EF4-FFF2-40B4-BE49-F238E27FC236}">
                <a16:creationId xmlns:a16="http://schemas.microsoft.com/office/drawing/2014/main" id="{0A98B4FC-41FE-88EE-0F36-9130E0C2DFA2}"/>
              </a:ext>
            </a:extLst>
          </p:cNvPr>
          <p:cNvSpPr txBox="1">
            <a:spLocks/>
          </p:cNvSpPr>
          <p:nvPr/>
        </p:nvSpPr>
        <p:spPr>
          <a:xfrm>
            <a:off x="9125181" y="1404025"/>
            <a:ext cx="2571614" cy="318499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20000"/>
                <a:lumOff val="80000"/>
              </a:schemeClr>
            </a:solidFill>
          </a:ln>
        </p:spPr>
        <p:txBody>
          <a:bodyPr vert="horz" lIns="91440" tIns="45720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solidFill>
                  <a:schemeClr val="accent4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>
                <a:solidFill>
                  <a:schemeClr val="tx1"/>
                </a:solidFill>
              </a:rPr>
              <a:t>Their course, not yours</a:t>
            </a:r>
          </a:p>
        </p:txBody>
      </p:sp>
    </p:spTree>
    <p:extLst>
      <p:ext uri="{BB962C8B-B14F-4D97-AF65-F5344CB8AC3E}">
        <p14:creationId xmlns:p14="http://schemas.microsoft.com/office/powerpoint/2010/main" val="3614605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Placeholder 10">
            <a:extLst>
              <a:ext uri="{FF2B5EF4-FFF2-40B4-BE49-F238E27FC236}">
                <a16:creationId xmlns:a16="http://schemas.microsoft.com/office/drawing/2014/main" id="{7B8040BD-D630-429D-A8B5-0210D22D55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" b="1237"/>
          <a:stretch/>
        </p:blipFill>
        <p:spPr>
          <a:xfrm>
            <a:off x="1588" y="4572000"/>
            <a:ext cx="12188825" cy="2286000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E54ABB-4929-4810-950B-2DAEA0A5B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>
            <a:normAutofit fontScale="90000"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How can we motivate and engage our students?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How can we develop their independent thinking?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12B089-A8F9-45B1-BE6E-EAC10163F0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58305" y="1696390"/>
            <a:ext cx="3210331" cy="2739086"/>
          </a:xfrm>
        </p:spPr>
        <p:txBody>
          <a:bodyPr rtlCol="0">
            <a:normAutofit/>
          </a:bodyPr>
          <a:lstStyle/>
          <a:p>
            <a:pPr rtl="0"/>
            <a:r>
              <a:rPr lang="en-GB" dirty="0">
                <a:solidFill>
                  <a:schemeClr val="tx1"/>
                </a:solidFill>
              </a:rPr>
              <a:t>Young Writers 100-word stories</a:t>
            </a:r>
          </a:p>
        </p:txBody>
      </p:sp>
      <p:sp>
        <p:nvSpPr>
          <p:cNvPr id="42" name="Date Placeholder 41">
            <a:extLst>
              <a:ext uri="{FF2B5EF4-FFF2-40B4-BE49-F238E27FC236}">
                <a16:creationId xmlns:a16="http://schemas.microsoft.com/office/drawing/2014/main" id="{916DDA26-131E-46AD-ADAE-F0E710EAF3DE}"/>
              </a:ext>
            </a:extLst>
          </p:cNvPr>
          <p:cNvSpPr>
            <a:spLocks noGrp="1"/>
          </p:cNvSpPr>
          <p:nvPr>
            <p:ph type="dt" sz="half" idx="2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20XX</a:t>
            </a:r>
            <a:endParaRPr lang="en-GB" dirty="0"/>
          </a:p>
        </p:txBody>
      </p:sp>
      <p:sp>
        <p:nvSpPr>
          <p:cNvPr id="114" name="Text Placeholder 113">
            <a:extLst>
              <a:ext uri="{FF2B5EF4-FFF2-40B4-BE49-F238E27FC236}">
                <a16:creationId xmlns:a16="http://schemas.microsoft.com/office/drawing/2014/main" id="{B51B89C9-6212-44BC-8654-817139EF8D5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516628" y="1696389"/>
            <a:ext cx="3209544" cy="2739086"/>
          </a:xfrm>
        </p:spPr>
        <p:txBody>
          <a:bodyPr rtlCol="0"/>
          <a:lstStyle/>
          <a:p>
            <a:pPr rtl="0"/>
            <a:r>
              <a:rPr lang="en-GB" dirty="0">
                <a:solidFill>
                  <a:schemeClr val="tx1"/>
                </a:solidFill>
              </a:rPr>
              <a:t>The Thinking Environment</a:t>
            </a:r>
          </a:p>
        </p:txBody>
      </p:sp>
      <p:sp>
        <p:nvSpPr>
          <p:cNvPr id="43" name="Footer Placeholder 42">
            <a:extLst>
              <a:ext uri="{FF2B5EF4-FFF2-40B4-BE49-F238E27FC236}">
                <a16:creationId xmlns:a16="http://schemas.microsoft.com/office/drawing/2014/main" id="{3F77F960-EB31-4698-AB82-5583AF66D391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r>
              <a:rPr lang="en-GB"/>
              <a:t>Pitch deck title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E1C399-8F48-44F5-9461-3C89866D4CE1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8148764" y="1696389"/>
            <a:ext cx="3209544" cy="2739086"/>
          </a:xfrm>
        </p:spPr>
        <p:txBody>
          <a:bodyPr rtlCol="0"/>
          <a:lstStyle/>
          <a:p>
            <a:pPr rtl="0"/>
            <a:r>
              <a:rPr lang="en-GB" dirty="0">
                <a:solidFill>
                  <a:schemeClr val="tx1"/>
                </a:solidFill>
              </a:rPr>
              <a:t>Co-curate a Collaborative Curriculum</a:t>
            </a:r>
          </a:p>
        </p:txBody>
      </p:sp>
      <p:sp>
        <p:nvSpPr>
          <p:cNvPr id="44" name="Slide Number Placeholder 43">
            <a:extLst>
              <a:ext uri="{FF2B5EF4-FFF2-40B4-BE49-F238E27FC236}">
                <a16:creationId xmlns:a16="http://schemas.microsoft.com/office/drawing/2014/main" id="{3E790E42-CF88-4BBB-827D-12B6E23D93C1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7811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Placeholder 29" descr="photo of person in a striped shirt holding a plant in a tiny cup&#10;">
            <a:extLst>
              <a:ext uri="{FF2B5EF4-FFF2-40B4-BE49-F238E27FC236}">
                <a16:creationId xmlns:a16="http://schemas.microsoft.com/office/drawing/2014/main" id="{0A59A12A-37A4-421F-9DA9-D4E61AB738B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" r="68"/>
          <a:stretch/>
        </p:blipFill>
        <p:spPr>
          <a:xfrm>
            <a:off x="3121713" y="366713"/>
            <a:ext cx="5637276" cy="4114800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FFC60-19C3-4901-93F7-7AAF4C09F8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099030" y="4893310"/>
            <a:ext cx="7883170" cy="1463040"/>
          </a:xfrm>
        </p:spPr>
        <p:txBody>
          <a:bodyPr rtlCol="0"/>
          <a:lstStyle/>
          <a:p>
            <a:pPr rtl="0"/>
            <a:r>
              <a:rPr lang="en-GB" sz="3200" dirty="0">
                <a:solidFill>
                  <a:schemeClr val="tx1"/>
                </a:solidFill>
                <a:latin typeface="Bodoni MT" panose="02070603080606020203" pitchFamily="18" charset="0"/>
                <a:hlinkClick r:id="rId4"/>
              </a:rPr>
              <a:t>www.linkedin.com/in/matthewejruddle/</a:t>
            </a:r>
            <a:endParaRPr lang="en-GB" sz="3200" dirty="0">
              <a:solidFill>
                <a:schemeClr val="tx1"/>
              </a:solidFill>
              <a:latin typeface="Bodoni MT" panose="02070603080606020203" pitchFamily="18" charset="0"/>
            </a:endParaRPr>
          </a:p>
          <a:p>
            <a:pPr rtl="0"/>
            <a:endParaRPr lang="en-GB" sz="3200" dirty="0">
              <a:solidFill>
                <a:schemeClr val="tx1"/>
              </a:solidFill>
              <a:latin typeface="Bodoni MT" panose="02070603080606020203" pitchFamily="18" charset="0"/>
            </a:endParaRPr>
          </a:p>
          <a:p>
            <a:pPr rtl="0"/>
            <a:r>
              <a:rPr lang="en-GB" sz="3200" dirty="0">
                <a:solidFill>
                  <a:schemeClr val="tx1"/>
                </a:solidFill>
                <a:latin typeface="Bodoni MT" panose="02070603080606020203" pitchFamily="18" charset="0"/>
              </a:rPr>
              <a:t>matthew.ruddle@abingdon-witney.ac.uk</a:t>
            </a:r>
          </a:p>
          <a:p>
            <a:pPr rtl="0"/>
            <a:endParaRPr lang="en-GB" dirty="0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FDC804E2-80CF-4E0D-9B64-83E149C450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E458DEBB-751A-4BD3-9B01-ED88C97EC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r>
              <a:rPr lang="en-GB"/>
              <a:t>Pitch deck title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9003F562-A29C-45D7-86BC-706CBD6A1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4939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B09D"/>
      </a:accent1>
      <a:accent2>
        <a:srgbClr val="FFD7C7"/>
      </a:accent2>
      <a:accent3>
        <a:srgbClr val="FFE9E0"/>
      </a:accent3>
      <a:accent4>
        <a:srgbClr val="55736D"/>
      </a:accent4>
      <a:accent5>
        <a:srgbClr val="88A88E"/>
      </a:accent5>
      <a:accent6>
        <a:srgbClr val="E6FFFB"/>
      </a:accent6>
      <a:hlink>
        <a:srgbClr val="0563C1"/>
      </a:hlink>
      <a:folHlink>
        <a:srgbClr val="954F72"/>
      </a:folHlink>
    </a:clrScheme>
    <a:fontScheme name="Custom 116">
      <a:majorFont>
        <a:latin typeface="Bodoni MT"/>
        <a:ea typeface=""/>
        <a:cs typeface=""/>
      </a:majorFont>
      <a:minorFont>
        <a:latin typeface="Source Sans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3419037_TF66722518_Win32" id="{8E0D3186-379A-4167-A721-EFAF4FD4F9A8}" vid="{9F09F86B-45C3-4C60-8D63-B9139CB4CCB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0" ma:contentTypeDescription="Create a new document." ma:contentTypeScope="" ma:versionID="1267097ee5f5874adfcc408041ae252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95891a93df65b14727750f2c06c306c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BE6AE0A-D4B0-4A5B-9359-3C20E0AE6F61}">
  <ds:schemaRefs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230e9df3-be65-4c73-a93b-d1236ebd677e"/>
    <ds:schemaRef ds:uri="http://purl.org/dc/dcmitype/"/>
    <ds:schemaRef ds:uri="16c05727-aa75-4e4a-9b5f-8a80a1165891"/>
    <ds:schemaRef ds:uri="http://purl.org/dc/terms/"/>
    <ds:schemaRef ds:uri="71af3243-3dd4-4a8d-8c0d-dd76da1f02a5"/>
    <ds:schemaRef ds:uri="http://purl.org/dc/elements/1.1/"/>
    <ds:schemaRef ds:uri="http://schemas.microsoft.com/sharepoint/v3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4F12D6A-2BE8-4847-A724-6F141C79A2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0C88140-B977-44ED-8877-83D5BCE7639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2a169e5b-d06d-425a-8ada-913cd93d269c}" enabled="1" method="Standard" siteId="{2b0c71a1-8bce-4e07-8997-d1722db03648}" removed="0"/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{D01D3002-F967-4768-9C0B-E151E1F70E55}tf66722518_win32</Template>
  <TotalTime>128</TotalTime>
  <Words>213</Words>
  <Application>Microsoft Office PowerPoint</Application>
  <PresentationFormat>Widescreen</PresentationFormat>
  <Paragraphs>51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Bodoni MT</vt:lpstr>
      <vt:lpstr>Calibri</vt:lpstr>
      <vt:lpstr>Source Sans Pro Light</vt:lpstr>
      <vt:lpstr>Times New Roman</vt:lpstr>
      <vt:lpstr>Office Theme</vt:lpstr>
      <vt:lpstr>Growing GCSE English Language re-sit students in FE</vt:lpstr>
      <vt:lpstr>How can we motivate and engage our students? How can we develop their independent thinking?</vt:lpstr>
      <vt:lpstr>Young Writers www.youngwriters.co.uk</vt:lpstr>
      <vt:lpstr>The Thinking Environment</vt:lpstr>
      <vt:lpstr>Co-curate a Collaborative Curriculum</vt:lpstr>
      <vt:lpstr>How can we motivate and engage our students? How can we develop their independent thinking?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Growing GCSE English Language re-sit students in FE</dc:title>
  <dc:creator>Matthew Ruddle</dc:creator>
  <cp:lastModifiedBy>Matthew Ruddle</cp:lastModifiedBy>
  <cp:revision>10</cp:revision>
  <dcterms:created xsi:type="dcterms:W3CDTF">2024-06-11T08:58:56Z</dcterms:created>
  <dcterms:modified xsi:type="dcterms:W3CDTF">2024-06-18T15:51:04Z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